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325" r:id="rId3"/>
    <p:sldId id="361" r:id="rId4"/>
    <p:sldId id="360" r:id="rId5"/>
    <p:sldId id="362" r:id="rId6"/>
    <p:sldId id="355" r:id="rId7"/>
    <p:sldId id="364" r:id="rId8"/>
    <p:sldId id="363" r:id="rId9"/>
    <p:sldId id="327" r:id="rId10"/>
    <p:sldId id="335" r:id="rId11"/>
    <p:sldId id="333" r:id="rId12"/>
    <p:sldId id="334" r:id="rId13"/>
    <p:sldId id="275"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A960F2-7CD5-4D34-91B4-FEE2A496646D}" v="10" dt="2026-02-01T20:32:23.8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03" autoAdjust="0"/>
    <p:restoredTop sz="94660"/>
  </p:normalViewPr>
  <p:slideViewPr>
    <p:cSldViewPr snapToGrid="0">
      <p:cViewPr varScale="1">
        <p:scale>
          <a:sx n="113" d="100"/>
          <a:sy n="113" d="100"/>
        </p:scale>
        <p:origin x="208"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 patrick" userId="6c9e680905da9aa7" providerId="LiveId" clId="{6B08482E-08AF-42D2-B1E4-F1979AFE4DB8}"/>
    <pc:docChg chg="undo custSel addSld delSld modSld sldOrd">
      <pc:chgData name="julia patrick" userId="6c9e680905da9aa7" providerId="LiveId" clId="{6B08482E-08AF-42D2-B1E4-F1979AFE4DB8}" dt="2026-02-01T20:33:08.892" v="7393" actId="20577"/>
      <pc:docMkLst>
        <pc:docMk/>
      </pc:docMkLst>
      <pc:sldChg chg="modSp mod">
        <pc:chgData name="julia patrick" userId="6c9e680905da9aa7" providerId="LiveId" clId="{6B08482E-08AF-42D2-B1E4-F1979AFE4DB8}" dt="2026-02-01T20:05:43.994" v="6828" actId="6549"/>
        <pc:sldMkLst>
          <pc:docMk/>
          <pc:sldMk cId="0" sldId="270"/>
        </pc:sldMkLst>
        <pc:spChg chg="mod">
          <ac:chgData name="julia patrick" userId="6c9e680905da9aa7" providerId="LiveId" clId="{6B08482E-08AF-42D2-B1E4-F1979AFE4DB8}" dt="2026-02-01T20:05:43.994" v="6828" actId="6549"/>
          <ac:spMkLst>
            <pc:docMk/>
            <pc:sldMk cId="0" sldId="270"/>
            <ac:spMk id="15367" creationId="{F03F6E9B-B942-5753-0AA8-7C9E68465C9F}"/>
          </ac:spMkLst>
        </pc:spChg>
      </pc:sldChg>
      <pc:sldChg chg="modSp mod">
        <pc:chgData name="julia patrick" userId="6c9e680905da9aa7" providerId="LiveId" clId="{6B08482E-08AF-42D2-B1E4-F1979AFE4DB8}" dt="2026-02-01T10:11:48.329" v="5092" actId="20577"/>
        <pc:sldMkLst>
          <pc:docMk/>
          <pc:sldMk cId="0" sldId="287"/>
        </pc:sldMkLst>
        <pc:spChg chg="mod">
          <ac:chgData name="julia patrick" userId="6c9e680905da9aa7" providerId="LiveId" clId="{6B08482E-08AF-42D2-B1E4-F1979AFE4DB8}" dt="2026-02-01T10:11:48.329" v="5092" actId="20577"/>
          <ac:spMkLst>
            <pc:docMk/>
            <pc:sldMk cId="0" sldId="287"/>
            <ac:spMk id="4099" creationId="{4FB94B4E-1F32-3975-FC29-CC2E82742533}"/>
          </ac:spMkLst>
        </pc:spChg>
        <pc:spChg chg="mod">
          <ac:chgData name="julia patrick" userId="6c9e680905da9aa7" providerId="LiveId" clId="{6B08482E-08AF-42D2-B1E4-F1979AFE4DB8}" dt="2026-02-01T10:11:32.051" v="5090" actId="20577"/>
          <ac:spMkLst>
            <pc:docMk/>
            <pc:sldMk cId="0" sldId="287"/>
            <ac:spMk id="4102" creationId="{8D6915FA-6EDC-1286-75B6-245EF64155AF}"/>
          </ac:spMkLst>
        </pc:spChg>
      </pc:sldChg>
      <pc:sldChg chg="delSp modSp mod">
        <pc:chgData name="julia patrick" userId="6c9e680905da9aa7" providerId="LiveId" clId="{6B08482E-08AF-42D2-B1E4-F1979AFE4DB8}" dt="2026-02-01T10:25:43.344" v="5750" actId="20577"/>
        <pc:sldMkLst>
          <pc:docMk/>
          <pc:sldMk cId="1154065581" sldId="325"/>
        </pc:sldMkLst>
        <pc:spChg chg="mod">
          <ac:chgData name="julia patrick" userId="6c9e680905da9aa7" providerId="LiveId" clId="{6B08482E-08AF-42D2-B1E4-F1979AFE4DB8}" dt="2026-02-01T10:25:43.344" v="5750" actId="20577"/>
          <ac:spMkLst>
            <pc:docMk/>
            <pc:sldMk cId="1154065581" sldId="325"/>
            <ac:spMk id="3" creationId="{654C6682-6C87-7222-3ABE-0BB2FEA9AA69}"/>
          </ac:spMkLst>
        </pc:spChg>
        <pc:picChg chg="del">
          <ac:chgData name="julia patrick" userId="6c9e680905da9aa7" providerId="LiveId" clId="{6B08482E-08AF-42D2-B1E4-F1979AFE4DB8}" dt="2026-02-01T10:13:01.726" v="5122" actId="478"/>
          <ac:picMkLst>
            <pc:docMk/>
            <pc:sldMk cId="1154065581" sldId="325"/>
            <ac:picMk id="4" creationId="{2C649345-57EF-5FA7-53ED-9A7F1DEE6C0D}"/>
          </ac:picMkLst>
        </pc:picChg>
      </pc:sldChg>
      <pc:sldChg chg="modSp mod">
        <pc:chgData name="julia patrick" userId="6c9e680905da9aa7" providerId="LiveId" clId="{6B08482E-08AF-42D2-B1E4-F1979AFE4DB8}" dt="2026-02-01T19:23:54.292" v="6819" actId="20577"/>
        <pc:sldMkLst>
          <pc:docMk/>
          <pc:sldMk cId="78951226" sldId="327"/>
        </pc:sldMkLst>
        <pc:spChg chg="mod">
          <ac:chgData name="julia patrick" userId="6c9e680905da9aa7" providerId="LiveId" clId="{6B08482E-08AF-42D2-B1E4-F1979AFE4DB8}" dt="2026-02-01T19:23:54.292" v="6819" actId="20577"/>
          <ac:spMkLst>
            <pc:docMk/>
            <pc:sldMk cId="78951226" sldId="327"/>
            <ac:spMk id="6150" creationId="{DF0CD50B-DA11-614F-96BA-41B1BD46AEAB}"/>
          </ac:spMkLst>
        </pc:spChg>
      </pc:sldChg>
      <pc:sldChg chg="modSp mod">
        <pc:chgData name="julia patrick" userId="6c9e680905da9aa7" providerId="LiveId" clId="{6B08482E-08AF-42D2-B1E4-F1979AFE4DB8}" dt="2026-02-01T20:26:01.026" v="7072" actId="20577"/>
        <pc:sldMkLst>
          <pc:docMk/>
          <pc:sldMk cId="1136031199" sldId="355"/>
        </pc:sldMkLst>
        <pc:spChg chg="mod">
          <ac:chgData name="julia patrick" userId="6c9e680905da9aa7" providerId="LiveId" clId="{6B08482E-08AF-42D2-B1E4-F1979AFE4DB8}" dt="2026-02-01T20:26:01.026" v="7072" actId="20577"/>
          <ac:spMkLst>
            <pc:docMk/>
            <pc:sldMk cId="1136031199" sldId="355"/>
            <ac:spMk id="6150" creationId="{7B916D26-7C25-A4CE-5EE1-B041E193C4E9}"/>
          </ac:spMkLst>
        </pc:spChg>
      </pc:sldChg>
      <pc:sldChg chg="modSp mod">
        <pc:chgData name="julia patrick" userId="6c9e680905da9aa7" providerId="LiveId" clId="{6B08482E-08AF-42D2-B1E4-F1979AFE4DB8}" dt="2026-02-01T18:32:51.390" v="6199" actId="20577"/>
        <pc:sldMkLst>
          <pc:docMk/>
          <pc:sldMk cId="2513551222" sldId="360"/>
        </pc:sldMkLst>
        <pc:spChg chg="mod">
          <ac:chgData name="julia patrick" userId="6c9e680905da9aa7" providerId="LiveId" clId="{6B08482E-08AF-42D2-B1E4-F1979AFE4DB8}" dt="2026-02-01T18:32:46.547" v="6198" actId="20577"/>
          <ac:spMkLst>
            <pc:docMk/>
            <pc:sldMk cId="2513551222" sldId="360"/>
            <ac:spMk id="3" creationId="{3BF4710C-362B-0DFA-35A2-7166F41D8C45}"/>
          </ac:spMkLst>
        </pc:spChg>
        <pc:spChg chg="mod">
          <ac:chgData name="julia patrick" userId="6c9e680905da9aa7" providerId="LiveId" clId="{6B08482E-08AF-42D2-B1E4-F1979AFE4DB8}" dt="2026-02-01T18:32:51.390" v="6199" actId="20577"/>
          <ac:spMkLst>
            <pc:docMk/>
            <pc:sldMk cId="2513551222" sldId="360"/>
            <ac:spMk id="5123" creationId="{43C96BB5-A926-7A0D-D5D1-AD3E09EAA113}"/>
          </ac:spMkLst>
        </pc:spChg>
      </pc:sldChg>
      <pc:sldChg chg="delSp modSp add mod">
        <pc:chgData name="julia patrick" userId="6c9e680905da9aa7" providerId="LiveId" clId="{6B08482E-08AF-42D2-B1E4-F1979AFE4DB8}" dt="2026-02-01T10:28:13.425" v="5854" actId="20577"/>
        <pc:sldMkLst>
          <pc:docMk/>
          <pc:sldMk cId="1819620001" sldId="361"/>
        </pc:sldMkLst>
        <pc:spChg chg="mod">
          <ac:chgData name="julia patrick" userId="6c9e680905da9aa7" providerId="LiveId" clId="{6B08482E-08AF-42D2-B1E4-F1979AFE4DB8}" dt="2026-02-01T10:28:13.425" v="5854" actId="20577"/>
          <ac:spMkLst>
            <pc:docMk/>
            <pc:sldMk cId="1819620001" sldId="361"/>
            <ac:spMk id="3" creationId="{70916572-E6A6-61F9-C5B1-832E93C2B816}"/>
          </ac:spMkLst>
        </pc:spChg>
        <pc:picChg chg="del">
          <ac:chgData name="julia patrick" userId="6c9e680905da9aa7" providerId="LiveId" clId="{6B08482E-08AF-42D2-B1E4-F1979AFE4DB8}" dt="2026-02-01T10:20:09.705" v="5595" actId="478"/>
          <ac:picMkLst>
            <pc:docMk/>
            <pc:sldMk cId="1819620001" sldId="361"/>
            <ac:picMk id="4" creationId="{00359C72-43F7-665E-0EF7-A51314DB9A2F}"/>
          </ac:picMkLst>
        </pc:picChg>
      </pc:sldChg>
      <pc:sldChg chg="modSp add mod">
        <pc:chgData name="julia patrick" userId="6c9e680905da9aa7" providerId="LiveId" clId="{6B08482E-08AF-42D2-B1E4-F1979AFE4DB8}" dt="2026-02-01T19:28:57.772" v="6827" actId="20577"/>
        <pc:sldMkLst>
          <pc:docMk/>
          <pc:sldMk cId="1248625806" sldId="362"/>
        </pc:sldMkLst>
        <pc:spChg chg="mod">
          <ac:chgData name="julia patrick" userId="6c9e680905da9aa7" providerId="LiveId" clId="{6B08482E-08AF-42D2-B1E4-F1979AFE4DB8}" dt="2026-02-01T18:41:31.743" v="6256" actId="20577"/>
          <ac:spMkLst>
            <pc:docMk/>
            <pc:sldMk cId="1248625806" sldId="362"/>
            <ac:spMk id="3" creationId="{75D7073F-548C-A9E4-097D-2FF5487DF504}"/>
          </ac:spMkLst>
        </pc:spChg>
        <pc:spChg chg="mod">
          <ac:chgData name="julia patrick" userId="6c9e680905da9aa7" providerId="LiveId" clId="{6B08482E-08AF-42D2-B1E4-F1979AFE4DB8}" dt="2026-02-01T19:28:57.772" v="6827" actId="20577"/>
          <ac:spMkLst>
            <pc:docMk/>
            <pc:sldMk cId="1248625806" sldId="362"/>
            <ac:spMk id="5123" creationId="{36666B76-E55A-87C5-4EBE-041591D5FBCF}"/>
          </ac:spMkLst>
        </pc:spChg>
      </pc:sldChg>
      <pc:sldChg chg="add">
        <pc:chgData name="julia patrick" userId="6c9e680905da9aa7" providerId="LiveId" clId="{6B08482E-08AF-42D2-B1E4-F1979AFE4DB8}" dt="2026-02-01T20:15:50.533" v="6829" actId="2890"/>
        <pc:sldMkLst>
          <pc:docMk/>
          <pc:sldMk cId="3558216875" sldId="363"/>
        </pc:sldMkLst>
      </pc:sldChg>
      <pc:sldChg chg="modSp add mod">
        <pc:chgData name="julia patrick" userId="6c9e680905da9aa7" providerId="LiveId" clId="{6B08482E-08AF-42D2-B1E4-F1979AFE4DB8}" dt="2026-02-01T20:33:08.892" v="7393" actId="20577"/>
        <pc:sldMkLst>
          <pc:docMk/>
          <pc:sldMk cId="22939125" sldId="364"/>
        </pc:sldMkLst>
        <pc:spChg chg="mod">
          <ac:chgData name="julia patrick" userId="6c9e680905da9aa7" providerId="LiveId" clId="{6B08482E-08AF-42D2-B1E4-F1979AFE4DB8}" dt="2026-02-01T20:33:08.892" v="7393" actId="20577"/>
          <ac:spMkLst>
            <pc:docMk/>
            <pc:sldMk cId="22939125" sldId="364"/>
            <ac:spMk id="6150" creationId="{D90241FB-A8BD-D49B-E6DB-C6B708FD92D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BFF1453-B7E5-145C-54C6-BB4BF684167D}"/>
              </a:ext>
            </a:extLst>
          </p:cNvPr>
          <p:cNvSpPr>
            <a:spLocks noChangeAspect="1"/>
          </p:cNvSpPr>
          <p:nvPr/>
        </p:nvSpPr>
        <p:spPr>
          <a:xfrm>
            <a:off x="231775" y="244475"/>
            <a:ext cx="11723688" cy="6376988"/>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cxnSp>
        <p:nvCxnSpPr>
          <p:cNvPr id="5" name="Straight Connector 4">
            <a:extLst>
              <a:ext uri="{FF2B5EF4-FFF2-40B4-BE49-F238E27FC236}">
                <a16:creationId xmlns:a16="http://schemas.microsoft.com/office/drawing/2014/main" id="{3DBA5F42-E9F3-25D6-5F25-7925B177759C}"/>
              </a:ext>
            </a:extLst>
          </p:cNvPr>
          <p:cNvCxnSpPr/>
          <p:nvPr/>
        </p:nvCxnSpPr>
        <p:spPr>
          <a:xfrm>
            <a:off x="1978025" y="3733800"/>
            <a:ext cx="822960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FDE03675-AB0D-9188-9E52-68A75D1E6F7B}"/>
              </a:ext>
            </a:extLst>
          </p:cNvPr>
          <p:cNvSpPr>
            <a:spLocks noGrp="1"/>
          </p:cNvSpPr>
          <p:nvPr>
            <p:ph type="dt" sz="half" idx="10"/>
          </p:nvPr>
        </p:nvSpPr>
        <p:spPr/>
        <p:txBody>
          <a:bodyPr/>
          <a:lstStyle>
            <a:lvl1pPr>
              <a:defRPr>
                <a:solidFill>
                  <a:srgbClr val="FFFFFF"/>
                </a:solidFill>
              </a:defRPr>
            </a:lvl1pPr>
          </a:lstStyle>
          <a:p>
            <a:pPr>
              <a:defRPr/>
            </a:pPr>
            <a:fld id="{5D67CD97-3BB2-4617-9941-9FA0C12D512B}" type="datetimeFigureOut">
              <a:rPr lang="en-US"/>
              <a:pPr>
                <a:defRPr/>
              </a:pPr>
              <a:t>2/4/26</a:t>
            </a:fld>
            <a:endParaRPr lang="en-US" dirty="0"/>
          </a:p>
        </p:txBody>
      </p:sp>
      <p:sp>
        <p:nvSpPr>
          <p:cNvPr id="7" name="Footer Placeholder 4">
            <a:extLst>
              <a:ext uri="{FF2B5EF4-FFF2-40B4-BE49-F238E27FC236}">
                <a16:creationId xmlns:a16="http://schemas.microsoft.com/office/drawing/2014/main" id="{6410737D-D8FC-DDD3-A4BD-864AD274C271}"/>
              </a:ext>
            </a:extLst>
          </p:cNvPr>
          <p:cNvSpPr>
            <a:spLocks noGrp="1"/>
          </p:cNvSpPr>
          <p:nvPr>
            <p:ph type="ftr" sz="quarter" idx="11"/>
          </p:nvPr>
        </p:nvSpPr>
        <p:spPr/>
        <p:txBody>
          <a:bodyPr/>
          <a:lstStyle>
            <a:lvl1pPr>
              <a:defRPr>
                <a:solidFill>
                  <a:srgbClr val="FFFFFF"/>
                </a:solidFill>
              </a:defRPr>
            </a:lvl1pPr>
          </a:lstStyle>
          <a:p>
            <a:pPr>
              <a:defRPr/>
            </a:pPr>
            <a:endParaRPr lang="en-US" dirty="0"/>
          </a:p>
        </p:txBody>
      </p:sp>
      <p:sp>
        <p:nvSpPr>
          <p:cNvPr id="8" name="Slide Number Placeholder 5">
            <a:extLst>
              <a:ext uri="{FF2B5EF4-FFF2-40B4-BE49-F238E27FC236}">
                <a16:creationId xmlns:a16="http://schemas.microsoft.com/office/drawing/2014/main" id="{4CC0B6F8-B387-7B79-FCFF-6C7BF8FDF72E}"/>
              </a:ext>
            </a:extLst>
          </p:cNvPr>
          <p:cNvSpPr>
            <a:spLocks noGrp="1"/>
          </p:cNvSpPr>
          <p:nvPr>
            <p:ph type="sldNum" sz="quarter" idx="12"/>
          </p:nvPr>
        </p:nvSpPr>
        <p:spPr/>
        <p:txBody>
          <a:bodyPr/>
          <a:lstStyle>
            <a:lvl1pPr>
              <a:defRPr>
                <a:solidFill>
                  <a:srgbClr val="FFFFFF"/>
                </a:solidFill>
              </a:defRPr>
            </a:lvl1pPr>
          </a:lstStyle>
          <a:p>
            <a:pPr>
              <a:defRPr/>
            </a:pPr>
            <a:fld id="{F70748F2-AB33-430A-815B-09AD8ED6F328}" type="slidenum">
              <a:rPr lang="en-US"/>
              <a:pPr>
                <a:defRPr/>
              </a:pPr>
              <a:t>‹#›</a:t>
            </a:fld>
            <a:endParaRPr lang="en-US" dirty="0"/>
          </a:p>
        </p:txBody>
      </p:sp>
    </p:spTree>
    <p:extLst>
      <p:ext uri="{BB962C8B-B14F-4D97-AF65-F5344CB8AC3E}">
        <p14:creationId xmlns:p14="http://schemas.microsoft.com/office/powerpoint/2010/main" val="3954563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F1DD2D7-BFB6-F62E-06AD-5FC92646F268}"/>
              </a:ext>
            </a:extLst>
          </p:cNvPr>
          <p:cNvSpPr>
            <a:spLocks noGrp="1"/>
          </p:cNvSpPr>
          <p:nvPr>
            <p:ph type="dt" sz="half" idx="10"/>
          </p:nvPr>
        </p:nvSpPr>
        <p:spPr/>
        <p:txBody>
          <a:bodyPr/>
          <a:lstStyle>
            <a:lvl1pPr>
              <a:defRPr/>
            </a:lvl1pPr>
          </a:lstStyle>
          <a:p>
            <a:pPr>
              <a:defRPr/>
            </a:pPr>
            <a:fld id="{A4258A23-9575-4E86-BEBA-EA495FB5579B}" type="datetimeFigureOut">
              <a:rPr lang="en-US"/>
              <a:pPr>
                <a:defRPr/>
              </a:pPr>
              <a:t>2/4/26</a:t>
            </a:fld>
            <a:endParaRPr lang="en-US" dirty="0"/>
          </a:p>
        </p:txBody>
      </p:sp>
      <p:sp>
        <p:nvSpPr>
          <p:cNvPr id="5" name="Footer Placeholder 4">
            <a:extLst>
              <a:ext uri="{FF2B5EF4-FFF2-40B4-BE49-F238E27FC236}">
                <a16:creationId xmlns:a16="http://schemas.microsoft.com/office/drawing/2014/main" id="{C3C6D17E-4255-EC2A-85AE-31AFED1B9340}"/>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CCB51989-B89C-9FA9-743B-1D49C0EF83A6}"/>
              </a:ext>
            </a:extLst>
          </p:cNvPr>
          <p:cNvSpPr>
            <a:spLocks noGrp="1"/>
          </p:cNvSpPr>
          <p:nvPr>
            <p:ph type="sldNum" sz="quarter" idx="12"/>
          </p:nvPr>
        </p:nvSpPr>
        <p:spPr/>
        <p:txBody>
          <a:bodyPr/>
          <a:lstStyle>
            <a:lvl1pPr>
              <a:defRPr/>
            </a:lvl1pPr>
          </a:lstStyle>
          <a:p>
            <a:pPr>
              <a:defRPr/>
            </a:pPr>
            <a:fld id="{7E76A3F5-670A-4375-B456-ABC6F3E26541}" type="slidenum">
              <a:rPr lang="en-US"/>
              <a:pPr>
                <a:defRPr/>
              </a:pPr>
              <a:t>‹#›</a:t>
            </a:fld>
            <a:endParaRPr lang="en-US" dirty="0"/>
          </a:p>
        </p:txBody>
      </p:sp>
    </p:spTree>
    <p:extLst>
      <p:ext uri="{BB962C8B-B14F-4D97-AF65-F5344CB8AC3E}">
        <p14:creationId xmlns:p14="http://schemas.microsoft.com/office/powerpoint/2010/main" val="2581842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544AF88-5DD1-E065-1536-0A4363E731CE}"/>
              </a:ext>
            </a:extLst>
          </p:cNvPr>
          <p:cNvSpPr>
            <a:spLocks noGrp="1"/>
          </p:cNvSpPr>
          <p:nvPr>
            <p:ph type="dt" sz="half" idx="10"/>
          </p:nvPr>
        </p:nvSpPr>
        <p:spPr/>
        <p:txBody>
          <a:bodyPr/>
          <a:lstStyle>
            <a:lvl1pPr>
              <a:defRPr/>
            </a:lvl1pPr>
          </a:lstStyle>
          <a:p>
            <a:pPr>
              <a:defRPr/>
            </a:pPr>
            <a:fld id="{CA09841F-5A2A-4A46-A53A-B0A97DCB689E}" type="datetimeFigureOut">
              <a:rPr lang="en-US"/>
              <a:pPr>
                <a:defRPr/>
              </a:pPr>
              <a:t>2/4/26</a:t>
            </a:fld>
            <a:endParaRPr lang="en-US" dirty="0"/>
          </a:p>
        </p:txBody>
      </p:sp>
      <p:sp>
        <p:nvSpPr>
          <p:cNvPr id="5" name="Footer Placeholder 4">
            <a:extLst>
              <a:ext uri="{FF2B5EF4-FFF2-40B4-BE49-F238E27FC236}">
                <a16:creationId xmlns:a16="http://schemas.microsoft.com/office/drawing/2014/main" id="{5CCD9455-4262-3B7D-23CF-3EBFFFD672E1}"/>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295DE6E6-C687-A6CC-1B33-376A7D8E18F8}"/>
              </a:ext>
            </a:extLst>
          </p:cNvPr>
          <p:cNvSpPr>
            <a:spLocks noGrp="1"/>
          </p:cNvSpPr>
          <p:nvPr>
            <p:ph type="sldNum" sz="quarter" idx="12"/>
          </p:nvPr>
        </p:nvSpPr>
        <p:spPr/>
        <p:txBody>
          <a:bodyPr/>
          <a:lstStyle>
            <a:lvl1pPr>
              <a:defRPr/>
            </a:lvl1pPr>
          </a:lstStyle>
          <a:p>
            <a:pPr>
              <a:defRPr/>
            </a:pPr>
            <a:fld id="{1923373D-6365-4433-B4D8-CE4D823C15DE}" type="slidenum">
              <a:rPr lang="en-US"/>
              <a:pPr>
                <a:defRPr/>
              </a:pPr>
              <a:t>‹#›</a:t>
            </a:fld>
            <a:endParaRPr lang="en-US" dirty="0"/>
          </a:p>
        </p:txBody>
      </p:sp>
    </p:spTree>
    <p:extLst>
      <p:ext uri="{BB962C8B-B14F-4D97-AF65-F5344CB8AC3E}">
        <p14:creationId xmlns:p14="http://schemas.microsoft.com/office/powerpoint/2010/main" val="164840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A4088AF-837A-DFE2-9A31-8FED3B18E8CC}"/>
              </a:ext>
            </a:extLst>
          </p:cNvPr>
          <p:cNvSpPr>
            <a:spLocks noGrp="1"/>
          </p:cNvSpPr>
          <p:nvPr>
            <p:ph type="dt" sz="half" idx="10"/>
          </p:nvPr>
        </p:nvSpPr>
        <p:spPr/>
        <p:txBody>
          <a:bodyPr/>
          <a:lstStyle>
            <a:lvl1pPr>
              <a:defRPr/>
            </a:lvl1pPr>
          </a:lstStyle>
          <a:p>
            <a:pPr>
              <a:defRPr/>
            </a:pPr>
            <a:fld id="{57D2B6DC-BEF9-4182-9A99-F70E340420E6}" type="datetimeFigureOut">
              <a:rPr lang="en-US"/>
              <a:pPr>
                <a:defRPr/>
              </a:pPr>
              <a:t>2/4/26</a:t>
            </a:fld>
            <a:endParaRPr lang="en-US" dirty="0"/>
          </a:p>
        </p:txBody>
      </p:sp>
      <p:sp>
        <p:nvSpPr>
          <p:cNvPr id="5" name="Footer Placeholder 4">
            <a:extLst>
              <a:ext uri="{FF2B5EF4-FFF2-40B4-BE49-F238E27FC236}">
                <a16:creationId xmlns:a16="http://schemas.microsoft.com/office/drawing/2014/main" id="{AF8A4091-4BA0-87F3-EBD1-500238186114}"/>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3D1575E7-E425-F3B3-5846-0734D488758B}"/>
              </a:ext>
            </a:extLst>
          </p:cNvPr>
          <p:cNvSpPr>
            <a:spLocks noGrp="1"/>
          </p:cNvSpPr>
          <p:nvPr>
            <p:ph type="sldNum" sz="quarter" idx="12"/>
          </p:nvPr>
        </p:nvSpPr>
        <p:spPr/>
        <p:txBody>
          <a:bodyPr/>
          <a:lstStyle>
            <a:lvl1pPr>
              <a:defRPr/>
            </a:lvl1pPr>
          </a:lstStyle>
          <a:p>
            <a:pPr>
              <a:defRPr/>
            </a:pPr>
            <a:fld id="{C4B37F85-CF3B-4E7F-89BB-3F80F05C1063}" type="slidenum">
              <a:rPr lang="en-US"/>
              <a:pPr>
                <a:defRPr/>
              </a:pPr>
              <a:t>‹#›</a:t>
            </a:fld>
            <a:endParaRPr lang="en-US" dirty="0"/>
          </a:p>
        </p:txBody>
      </p:sp>
    </p:spTree>
    <p:extLst>
      <p:ext uri="{BB962C8B-B14F-4D97-AF65-F5344CB8AC3E}">
        <p14:creationId xmlns:p14="http://schemas.microsoft.com/office/powerpoint/2010/main" val="129059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940CEE1-B452-8D02-97A8-A692E7A2D77E}"/>
              </a:ext>
            </a:extLst>
          </p:cNvPr>
          <p:cNvCxnSpPr/>
          <p:nvPr/>
        </p:nvCxnSpPr>
        <p:spPr>
          <a:xfrm>
            <a:off x="1981200" y="4021138"/>
            <a:ext cx="82296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9682E9A-998B-9A11-C4A0-90CE0F417501}"/>
              </a:ext>
            </a:extLst>
          </p:cNvPr>
          <p:cNvSpPr>
            <a:spLocks noGrp="1"/>
          </p:cNvSpPr>
          <p:nvPr>
            <p:ph type="dt" sz="half" idx="10"/>
          </p:nvPr>
        </p:nvSpPr>
        <p:spPr/>
        <p:txBody>
          <a:bodyPr/>
          <a:lstStyle>
            <a:lvl1pPr>
              <a:defRPr/>
            </a:lvl1pPr>
          </a:lstStyle>
          <a:p>
            <a:pPr>
              <a:defRPr/>
            </a:pPr>
            <a:fld id="{9475CF58-4787-431C-AF40-1A74C58C3A2E}" type="datetimeFigureOut">
              <a:rPr lang="en-US"/>
              <a:pPr>
                <a:defRPr/>
              </a:pPr>
              <a:t>2/4/26</a:t>
            </a:fld>
            <a:endParaRPr lang="en-US" dirty="0"/>
          </a:p>
        </p:txBody>
      </p:sp>
      <p:sp>
        <p:nvSpPr>
          <p:cNvPr id="6" name="Footer Placeholder 4">
            <a:extLst>
              <a:ext uri="{FF2B5EF4-FFF2-40B4-BE49-F238E27FC236}">
                <a16:creationId xmlns:a16="http://schemas.microsoft.com/office/drawing/2014/main" id="{9A590DDE-9EED-3B40-800F-789FE0AEFF49}"/>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1A8E26F9-21C1-7B49-FCB7-FEE72494591D}"/>
              </a:ext>
            </a:extLst>
          </p:cNvPr>
          <p:cNvSpPr>
            <a:spLocks noGrp="1"/>
          </p:cNvSpPr>
          <p:nvPr>
            <p:ph type="sldNum" sz="quarter" idx="12"/>
          </p:nvPr>
        </p:nvSpPr>
        <p:spPr/>
        <p:txBody>
          <a:bodyPr/>
          <a:lstStyle>
            <a:lvl1pPr>
              <a:defRPr/>
            </a:lvl1pPr>
          </a:lstStyle>
          <a:p>
            <a:pPr>
              <a:defRPr/>
            </a:pPr>
            <a:fld id="{543DCADE-B75D-44B9-874C-11085CFCE023}" type="slidenum">
              <a:rPr lang="en-US"/>
              <a:pPr>
                <a:defRPr/>
              </a:pPr>
              <a:t>‹#›</a:t>
            </a:fld>
            <a:endParaRPr lang="en-US" dirty="0"/>
          </a:p>
        </p:txBody>
      </p:sp>
    </p:spTree>
    <p:extLst>
      <p:ext uri="{BB962C8B-B14F-4D97-AF65-F5344CB8AC3E}">
        <p14:creationId xmlns:p14="http://schemas.microsoft.com/office/powerpoint/2010/main" val="618187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9F247C5D-1300-BF92-E546-C27A5E862B82}"/>
              </a:ext>
            </a:extLst>
          </p:cNvPr>
          <p:cNvSpPr>
            <a:spLocks noGrp="1"/>
          </p:cNvSpPr>
          <p:nvPr>
            <p:ph type="dt" sz="half" idx="10"/>
          </p:nvPr>
        </p:nvSpPr>
        <p:spPr/>
        <p:txBody>
          <a:bodyPr/>
          <a:lstStyle>
            <a:lvl1pPr>
              <a:defRPr/>
            </a:lvl1pPr>
          </a:lstStyle>
          <a:p>
            <a:pPr>
              <a:defRPr/>
            </a:pPr>
            <a:fld id="{7F391E27-F210-46DF-8AE8-5489C1DD0B96}" type="datetimeFigureOut">
              <a:rPr lang="en-US"/>
              <a:pPr>
                <a:defRPr/>
              </a:pPr>
              <a:t>2/4/26</a:t>
            </a:fld>
            <a:endParaRPr lang="en-US" dirty="0"/>
          </a:p>
        </p:txBody>
      </p:sp>
      <p:sp>
        <p:nvSpPr>
          <p:cNvPr id="5" name="Footer Placeholder 4">
            <a:extLst>
              <a:ext uri="{FF2B5EF4-FFF2-40B4-BE49-F238E27FC236}">
                <a16:creationId xmlns:a16="http://schemas.microsoft.com/office/drawing/2014/main" id="{B99D3DDD-A807-94BC-DB6B-56186C9D9C55}"/>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D3752945-D393-3043-4B20-CF2709888F82}"/>
              </a:ext>
            </a:extLst>
          </p:cNvPr>
          <p:cNvSpPr>
            <a:spLocks noGrp="1"/>
          </p:cNvSpPr>
          <p:nvPr>
            <p:ph type="sldNum" sz="quarter" idx="12"/>
          </p:nvPr>
        </p:nvSpPr>
        <p:spPr/>
        <p:txBody>
          <a:bodyPr/>
          <a:lstStyle>
            <a:lvl1pPr>
              <a:defRPr/>
            </a:lvl1pPr>
          </a:lstStyle>
          <a:p>
            <a:pPr>
              <a:defRPr/>
            </a:pPr>
            <a:fld id="{36E3B886-2E7C-4718-ACE8-946E3A7B6AFE}" type="slidenum">
              <a:rPr lang="en-US"/>
              <a:pPr>
                <a:defRPr/>
              </a:pPr>
              <a:t>‹#›</a:t>
            </a:fld>
            <a:endParaRPr lang="en-US" dirty="0"/>
          </a:p>
        </p:txBody>
      </p:sp>
    </p:spTree>
    <p:extLst>
      <p:ext uri="{BB962C8B-B14F-4D97-AF65-F5344CB8AC3E}">
        <p14:creationId xmlns:p14="http://schemas.microsoft.com/office/powerpoint/2010/main" val="3199356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AE1046F2-C83F-3411-68BD-7DA1A9EC8FCB}"/>
              </a:ext>
            </a:extLst>
          </p:cNvPr>
          <p:cNvSpPr>
            <a:spLocks noGrp="1"/>
          </p:cNvSpPr>
          <p:nvPr>
            <p:ph type="dt" sz="half" idx="10"/>
          </p:nvPr>
        </p:nvSpPr>
        <p:spPr/>
        <p:txBody>
          <a:bodyPr/>
          <a:lstStyle>
            <a:lvl1pPr>
              <a:defRPr/>
            </a:lvl1pPr>
          </a:lstStyle>
          <a:p>
            <a:pPr>
              <a:defRPr/>
            </a:pPr>
            <a:fld id="{E11F6C04-69FD-47F2-9170-602DC53730C4}" type="datetimeFigureOut">
              <a:rPr lang="en-US"/>
              <a:pPr>
                <a:defRPr/>
              </a:pPr>
              <a:t>2/4/26</a:t>
            </a:fld>
            <a:endParaRPr lang="en-US" dirty="0"/>
          </a:p>
        </p:txBody>
      </p:sp>
      <p:sp>
        <p:nvSpPr>
          <p:cNvPr id="7" name="Footer Placeholder 4">
            <a:extLst>
              <a:ext uri="{FF2B5EF4-FFF2-40B4-BE49-F238E27FC236}">
                <a16:creationId xmlns:a16="http://schemas.microsoft.com/office/drawing/2014/main" id="{55AF0898-DFFC-D07E-9794-F464D90CDBAF}"/>
              </a:ext>
            </a:extLst>
          </p:cNvPr>
          <p:cNvSpPr>
            <a:spLocks noGrp="1"/>
          </p:cNvSpPr>
          <p:nvPr>
            <p:ph type="ftr" sz="quarter" idx="11"/>
          </p:nvPr>
        </p:nvSpPr>
        <p:spPr/>
        <p:txBody>
          <a:bodyPr/>
          <a:lstStyle>
            <a:lvl1pPr>
              <a:defRPr/>
            </a:lvl1pPr>
          </a:lstStyle>
          <a:p>
            <a:pPr>
              <a:defRPr/>
            </a:pPr>
            <a:endParaRPr lang="en-US" dirty="0"/>
          </a:p>
        </p:txBody>
      </p:sp>
      <p:sp>
        <p:nvSpPr>
          <p:cNvPr id="8" name="Slide Number Placeholder 5">
            <a:extLst>
              <a:ext uri="{FF2B5EF4-FFF2-40B4-BE49-F238E27FC236}">
                <a16:creationId xmlns:a16="http://schemas.microsoft.com/office/drawing/2014/main" id="{F9158590-E397-0F04-EA71-7A7EDB9D589D}"/>
              </a:ext>
            </a:extLst>
          </p:cNvPr>
          <p:cNvSpPr>
            <a:spLocks noGrp="1"/>
          </p:cNvSpPr>
          <p:nvPr>
            <p:ph type="sldNum" sz="quarter" idx="12"/>
          </p:nvPr>
        </p:nvSpPr>
        <p:spPr/>
        <p:txBody>
          <a:bodyPr/>
          <a:lstStyle>
            <a:lvl1pPr>
              <a:defRPr/>
            </a:lvl1pPr>
          </a:lstStyle>
          <a:p>
            <a:pPr>
              <a:defRPr/>
            </a:pPr>
            <a:fld id="{D10B60D9-5252-4A9D-BD8B-730B8595C5D1}" type="slidenum">
              <a:rPr lang="en-US"/>
              <a:pPr>
                <a:defRPr/>
              </a:pPr>
              <a:t>‹#›</a:t>
            </a:fld>
            <a:endParaRPr lang="en-US" dirty="0"/>
          </a:p>
        </p:txBody>
      </p:sp>
    </p:spTree>
    <p:extLst>
      <p:ext uri="{BB962C8B-B14F-4D97-AF65-F5344CB8AC3E}">
        <p14:creationId xmlns:p14="http://schemas.microsoft.com/office/powerpoint/2010/main" val="2368485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F12728F8-3402-5CFC-0FE1-FA3D29B68267}"/>
              </a:ext>
            </a:extLst>
          </p:cNvPr>
          <p:cNvSpPr>
            <a:spLocks noGrp="1"/>
          </p:cNvSpPr>
          <p:nvPr>
            <p:ph type="dt" sz="half" idx="10"/>
          </p:nvPr>
        </p:nvSpPr>
        <p:spPr/>
        <p:txBody>
          <a:bodyPr/>
          <a:lstStyle>
            <a:lvl1pPr>
              <a:defRPr/>
            </a:lvl1pPr>
          </a:lstStyle>
          <a:p>
            <a:pPr>
              <a:defRPr/>
            </a:pPr>
            <a:fld id="{8A5012C8-0FFC-4164-ADB8-04F8EE73F990}" type="datetimeFigureOut">
              <a:rPr lang="en-US"/>
              <a:pPr>
                <a:defRPr/>
              </a:pPr>
              <a:t>2/4/26</a:t>
            </a:fld>
            <a:endParaRPr lang="en-US" dirty="0"/>
          </a:p>
        </p:txBody>
      </p:sp>
      <p:sp>
        <p:nvSpPr>
          <p:cNvPr id="4" name="Footer Placeholder 4">
            <a:extLst>
              <a:ext uri="{FF2B5EF4-FFF2-40B4-BE49-F238E27FC236}">
                <a16:creationId xmlns:a16="http://schemas.microsoft.com/office/drawing/2014/main" id="{CDBADECB-466F-8CB1-67F4-7B5D6B03E98F}"/>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9EB8B895-0234-96BA-285B-84B51B98BC21}"/>
              </a:ext>
            </a:extLst>
          </p:cNvPr>
          <p:cNvSpPr>
            <a:spLocks noGrp="1"/>
          </p:cNvSpPr>
          <p:nvPr>
            <p:ph type="sldNum" sz="quarter" idx="12"/>
          </p:nvPr>
        </p:nvSpPr>
        <p:spPr/>
        <p:txBody>
          <a:bodyPr/>
          <a:lstStyle>
            <a:lvl1pPr>
              <a:defRPr/>
            </a:lvl1pPr>
          </a:lstStyle>
          <a:p>
            <a:pPr>
              <a:defRPr/>
            </a:pPr>
            <a:fld id="{E7C9B73A-80AC-4658-AE10-0887391918B9}" type="slidenum">
              <a:rPr lang="en-US"/>
              <a:pPr>
                <a:defRPr/>
              </a:pPr>
              <a:t>‹#›</a:t>
            </a:fld>
            <a:endParaRPr lang="en-US" dirty="0"/>
          </a:p>
        </p:txBody>
      </p:sp>
    </p:spTree>
    <p:extLst>
      <p:ext uri="{BB962C8B-B14F-4D97-AF65-F5344CB8AC3E}">
        <p14:creationId xmlns:p14="http://schemas.microsoft.com/office/powerpoint/2010/main" val="2387370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E97C66E-F3FE-DDE3-EF82-7172406BFC25}"/>
              </a:ext>
            </a:extLst>
          </p:cNvPr>
          <p:cNvSpPr>
            <a:spLocks noGrp="1"/>
          </p:cNvSpPr>
          <p:nvPr>
            <p:ph type="dt" sz="half" idx="10"/>
          </p:nvPr>
        </p:nvSpPr>
        <p:spPr/>
        <p:txBody>
          <a:bodyPr/>
          <a:lstStyle>
            <a:lvl1pPr>
              <a:defRPr/>
            </a:lvl1pPr>
          </a:lstStyle>
          <a:p>
            <a:pPr>
              <a:defRPr/>
            </a:pPr>
            <a:fld id="{136BCF59-D24C-4A18-9C5D-DE86B50D4D1C}" type="datetimeFigureOut">
              <a:rPr lang="en-US"/>
              <a:pPr>
                <a:defRPr/>
              </a:pPr>
              <a:t>2/4/26</a:t>
            </a:fld>
            <a:endParaRPr lang="en-US" dirty="0"/>
          </a:p>
        </p:txBody>
      </p:sp>
      <p:sp>
        <p:nvSpPr>
          <p:cNvPr id="3" name="Footer Placeholder 4">
            <a:extLst>
              <a:ext uri="{FF2B5EF4-FFF2-40B4-BE49-F238E27FC236}">
                <a16:creationId xmlns:a16="http://schemas.microsoft.com/office/drawing/2014/main" id="{45BA3B9C-C994-7468-C232-60DB72F1B72B}"/>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5BC73691-5DED-F770-7006-BCCAAA1E93E8}"/>
              </a:ext>
            </a:extLst>
          </p:cNvPr>
          <p:cNvSpPr>
            <a:spLocks noGrp="1"/>
          </p:cNvSpPr>
          <p:nvPr>
            <p:ph type="sldNum" sz="quarter" idx="12"/>
          </p:nvPr>
        </p:nvSpPr>
        <p:spPr/>
        <p:txBody>
          <a:bodyPr/>
          <a:lstStyle>
            <a:lvl1pPr>
              <a:defRPr/>
            </a:lvl1pPr>
          </a:lstStyle>
          <a:p>
            <a:pPr>
              <a:defRPr/>
            </a:pPr>
            <a:fld id="{ECE9DC7F-6D51-4146-B8BA-9254A435A4DB}" type="slidenum">
              <a:rPr lang="en-US"/>
              <a:pPr>
                <a:defRPr/>
              </a:pPr>
              <a:t>‹#›</a:t>
            </a:fld>
            <a:endParaRPr lang="en-US" dirty="0"/>
          </a:p>
        </p:txBody>
      </p:sp>
    </p:spTree>
    <p:extLst>
      <p:ext uri="{BB962C8B-B14F-4D97-AF65-F5344CB8AC3E}">
        <p14:creationId xmlns:p14="http://schemas.microsoft.com/office/powerpoint/2010/main" val="400459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EEFF889-D22E-2217-F35D-C656AC0409D4}"/>
              </a:ext>
            </a:extLst>
          </p:cNvPr>
          <p:cNvSpPr>
            <a:spLocks noGrp="1"/>
          </p:cNvSpPr>
          <p:nvPr>
            <p:ph type="dt" sz="half" idx="10"/>
          </p:nvPr>
        </p:nvSpPr>
        <p:spPr/>
        <p:txBody>
          <a:bodyPr/>
          <a:lstStyle>
            <a:lvl1pPr>
              <a:defRPr/>
            </a:lvl1pPr>
          </a:lstStyle>
          <a:p>
            <a:pPr>
              <a:defRPr/>
            </a:pPr>
            <a:fld id="{D3A6456A-9389-42BB-AC2D-1681D623D315}" type="datetimeFigureOut">
              <a:rPr lang="en-US"/>
              <a:pPr>
                <a:defRPr/>
              </a:pPr>
              <a:t>2/4/26</a:t>
            </a:fld>
            <a:endParaRPr lang="en-US" dirty="0"/>
          </a:p>
        </p:txBody>
      </p:sp>
      <p:sp>
        <p:nvSpPr>
          <p:cNvPr id="6" name="Footer Placeholder 4">
            <a:extLst>
              <a:ext uri="{FF2B5EF4-FFF2-40B4-BE49-F238E27FC236}">
                <a16:creationId xmlns:a16="http://schemas.microsoft.com/office/drawing/2014/main" id="{B12D4864-EB07-691F-76F1-9AC233E728E5}"/>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31DA418D-CD93-2FA3-9844-D4B786FFC932}"/>
              </a:ext>
            </a:extLst>
          </p:cNvPr>
          <p:cNvSpPr>
            <a:spLocks noGrp="1"/>
          </p:cNvSpPr>
          <p:nvPr>
            <p:ph type="sldNum" sz="quarter" idx="12"/>
          </p:nvPr>
        </p:nvSpPr>
        <p:spPr/>
        <p:txBody>
          <a:bodyPr/>
          <a:lstStyle>
            <a:lvl1pPr>
              <a:defRPr/>
            </a:lvl1pPr>
          </a:lstStyle>
          <a:p>
            <a:pPr>
              <a:defRPr/>
            </a:pPr>
            <a:fld id="{0911EACF-7E3E-419D-9C84-E7119C28A488}" type="slidenum">
              <a:rPr lang="en-US"/>
              <a:pPr>
                <a:defRPr/>
              </a:pPr>
              <a:t>‹#›</a:t>
            </a:fld>
            <a:endParaRPr lang="en-US" dirty="0"/>
          </a:p>
        </p:txBody>
      </p:sp>
    </p:spTree>
    <p:extLst>
      <p:ext uri="{BB962C8B-B14F-4D97-AF65-F5344CB8AC3E}">
        <p14:creationId xmlns:p14="http://schemas.microsoft.com/office/powerpoint/2010/main" val="4123059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rtlCol="0">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1334149-56C5-2D5F-F6FC-CD3ED87BFC12}"/>
              </a:ext>
            </a:extLst>
          </p:cNvPr>
          <p:cNvSpPr>
            <a:spLocks noGrp="1"/>
          </p:cNvSpPr>
          <p:nvPr>
            <p:ph type="dt" sz="half" idx="10"/>
          </p:nvPr>
        </p:nvSpPr>
        <p:spPr/>
        <p:txBody>
          <a:bodyPr/>
          <a:lstStyle>
            <a:lvl1pPr>
              <a:defRPr/>
            </a:lvl1pPr>
          </a:lstStyle>
          <a:p>
            <a:pPr>
              <a:defRPr/>
            </a:pPr>
            <a:fld id="{FAEE184C-D052-450E-9F4F-5BEF4BEC2DCF}" type="datetimeFigureOut">
              <a:rPr lang="en-US"/>
              <a:pPr>
                <a:defRPr/>
              </a:pPr>
              <a:t>2/4/26</a:t>
            </a:fld>
            <a:endParaRPr lang="en-US" dirty="0"/>
          </a:p>
        </p:txBody>
      </p:sp>
      <p:sp>
        <p:nvSpPr>
          <p:cNvPr id="6" name="Footer Placeholder 4">
            <a:extLst>
              <a:ext uri="{FF2B5EF4-FFF2-40B4-BE49-F238E27FC236}">
                <a16:creationId xmlns:a16="http://schemas.microsoft.com/office/drawing/2014/main" id="{25336D2B-D4EF-393D-2CF9-9890E8B2E196}"/>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F7A17174-4512-88E9-E738-93BC663C97ED}"/>
              </a:ext>
            </a:extLst>
          </p:cNvPr>
          <p:cNvSpPr>
            <a:spLocks noGrp="1"/>
          </p:cNvSpPr>
          <p:nvPr>
            <p:ph type="sldNum" sz="quarter" idx="12"/>
          </p:nvPr>
        </p:nvSpPr>
        <p:spPr/>
        <p:txBody>
          <a:bodyPr/>
          <a:lstStyle>
            <a:lvl1pPr>
              <a:defRPr/>
            </a:lvl1pPr>
          </a:lstStyle>
          <a:p>
            <a:pPr>
              <a:defRPr/>
            </a:pPr>
            <a:fld id="{53E72CF8-4324-4E44-B556-5A3708A44500}" type="slidenum">
              <a:rPr lang="en-US"/>
              <a:pPr>
                <a:defRPr/>
              </a:pPr>
              <a:t>‹#›</a:t>
            </a:fld>
            <a:endParaRPr lang="en-US" dirty="0"/>
          </a:p>
        </p:txBody>
      </p:sp>
    </p:spTree>
    <p:extLst>
      <p:ext uri="{BB962C8B-B14F-4D97-AF65-F5344CB8AC3E}">
        <p14:creationId xmlns:p14="http://schemas.microsoft.com/office/powerpoint/2010/main" val="2926472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5119C6E-8EE4-C20B-4FDF-60B2321AD336}"/>
              </a:ext>
            </a:extLst>
          </p:cNvPr>
          <p:cNvSpPr>
            <a:spLocks noChangeAspect="1"/>
          </p:cNvSpPr>
          <p:nvPr/>
        </p:nvSpPr>
        <p:spPr>
          <a:xfrm>
            <a:off x="231775" y="244475"/>
            <a:ext cx="11723688" cy="637698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027" name="Title Placeholder 1">
            <a:extLst>
              <a:ext uri="{FF2B5EF4-FFF2-40B4-BE49-F238E27FC236}">
                <a16:creationId xmlns:a16="http://schemas.microsoft.com/office/drawing/2014/main" id="{15417F9F-72BE-333F-B59E-E60158AA3E0C}"/>
              </a:ext>
            </a:extLst>
          </p:cNvPr>
          <p:cNvSpPr>
            <a:spLocks noGrp="1" noChangeArrowheads="1"/>
          </p:cNvSpPr>
          <p:nvPr>
            <p:ph type="title"/>
          </p:nvPr>
        </p:nvSpPr>
        <p:spPr bwMode="auto">
          <a:xfrm>
            <a:off x="1143000" y="609600"/>
            <a:ext cx="9875838" cy="135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3200B144-5B1B-5133-12A8-169A178A1BB7}"/>
              </a:ext>
            </a:extLst>
          </p:cNvPr>
          <p:cNvSpPr>
            <a:spLocks noGrp="1" noChangeArrowheads="1"/>
          </p:cNvSpPr>
          <p:nvPr>
            <p:ph type="body" idx="1"/>
          </p:nvPr>
        </p:nvSpPr>
        <p:spPr bwMode="auto">
          <a:xfrm>
            <a:off x="1143000" y="2057400"/>
            <a:ext cx="9872663"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C732353-1567-8D1B-26F8-BE278694155D}"/>
              </a:ext>
            </a:extLst>
          </p:cNvPr>
          <p:cNvSpPr>
            <a:spLocks noGrp="1"/>
          </p:cNvSpPr>
          <p:nvPr>
            <p:ph type="dt" sz="half" idx="2"/>
          </p:nvPr>
        </p:nvSpPr>
        <p:spPr>
          <a:xfrm>
            <a:off x="1143000" y="6224588"/>
            <a:ext cx="2328863"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accent1"/>
                </a:solidFill>
                <a:latin typeface="+mn-lt"/>
              </a:defRPr>
            </a:lvl1pPr>
          </a:lstStyle>
          <a:p>
            <a:pPr>
              <a:defRPr/>
            </a:pPr>
            <a:fld id="{90D00B06-534E-432D-9A25-E9DC933AABC4}" type="datetimeFigureOut">
              <a:rPr lang="en-US"/>
              <a:pPr>
                <a:defRPr/>
              </a:pPr>
              <a:t>2/4/26</a:t>
            </a:fld>
            <a:endParaRPr lang="en-US" dirty="0"/>
          </a:p>
        </p:txBody>
      </p:sp>
      <p:sp>
        <p:nvSpPr>
          <p:cNvPr id="5" name="Footer Placeholder 4">
            <a:extLst>
              <a:ext uri="{FF2B5EF4-FFF2-40B4-BE49-F238E27FC236}">
                <a16:creationId xmlns:a16="http://schemas.microsoft.com/office/drawing/2014/main" id="{D4DC38B9-4D47-AD9C-4F12-B0584D777540}"/>
              </a:ext>
            </a:extLst>
          </p:cNvPr>
          <p:cNvSpPr>
            <a:spLocks noGrp="1"/>
          </p:cNvSpPr>
          <p:nvPr>
            <p:ph type="ftr" sz="quarter" idx="3"/>
          </p:nvPr>
        </p:nvSpPr>
        <p:spPr>
          <a:xfrm>
            <a:off x="3949700" y="6224588"/>
            <a:ext cx="4716463"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accent1"/>
                </a:solidFill>
                <a:latin typeface="+mn-lt"/>
              </a:defRPr>
            </a:lvl1pPr>
          </a:lstStyle>
          <a:p>
            <a:pPr>
              <a:defRPr/>
            </a:pPr>
            <a:endParaRPr lang="en-US" dirty="0"/>
          </a:p>
        </p:txBody>
      </p:sp>
      <p:sp>
        <p:nvSpPr>
          <p:cNvPr id="6" name="Slide Number Placeholder 5">
            <a:extLst>
              <a:ext uri="{FF2B5EF4-FFF2-40B4-BE49-F238E27FC236}">
                <a16:creationId xmlns:a16="http://schemas.microsoft.com/office/drawing/2014/main" id="{EBFF48A4-36B1-0B6D-B4E2-7F0274AE6FC3}"/>
              </a:ext>
            </a:extLst>
          </p:cNvPr>
          <p:cNvSpPr>
            <a:spLocks noGrp="1"/>
          </p:cNvSpPr>
          <p:nvPr>
            <p:ph type="sldNum" sz="quarter" idx="4"/>
          </p:nvPr>
        </p:nvSpPr>
        <p:spPr>
          <a:xfrm>
            <a:off x="9329738" y="6224588"/>
            <a:ext cx="1706562"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accent1"/>
                </a:solidFill>
                <a:latin typeface="+mn-lt"/>
              </a:defRPr>
            </a:lvl1pPr>
          </a:lstStyle>
          <a:p>
            <a:pPr>
              <a:defRPr/>
            </a:pPr>
            <a:fld id="{D1B60B63-BC26-4A37-9DC9-8F054BF43B2A}" type="slidenum">
              <a:rPr lang="en-US"/>
              <a:pPr>
                <a:defRPr/>
              </a:pPr>
              <a:t>‹#›</a:t>
            </a:fld>
            <a:endParaRPr lang="en-US" dirty="0"/>
          </a:p>
        </p:txBody>
      </p:sp>
    </p:spTree>
    <p:extLst>
      <p:ext uri="{BB962C8B-B14F-4D97-AF65-F5344CB8AC3E}">
        <p14:creationId xmlns:p14="http://schemas.microsoft.com/office/powerpoint/2010/main" val="9677937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accent1"/>
          </a:solidFill>
          <a:latin typeface="+mj-lt"/>
          <a:ea typeface="+mj-ea"/>
          <a:cs typeface="+mj-cs"/>
        </a:defRPr>
      </a:lvl1pPr>
      <a:lvl2pPr algn="l" rtl="0" eaLnBrk="0" fontAlgn="base" hangingPunct="0">
        <a:lnSpc>
          <a:spcPct val="90000"/>
        </a:lnSpc>
        <a:spcBef>
          <a:spcPct val="0"/>
        </a:spcBef>
        <a:spcAft>
          <a:spcPct val="0"/>
        </a:spcAft>
        <a:defRPr sz="4400">
          <a:solidFill>
            <a:schemeClr val="accent1"/>
          </a:solidFill>
          <a:latin typeface="Corbel" panose="020B0503020204020204" pitchFamily="34" charset="0"/>
        </a:defRPr>
      </a:lvl2pPr>
      <a:lvl3pPr algn="l" rtl="0" eaLnBrk="0" fontAlgn="base" hangingPunct="0">
        <a:lnSpc>
          <a:spcPct val="90000"/>
        </a:lnSpc>
        <a:spcBef>
          <a:spcPct val="0"/>
        </a:spcBef>
        <a:spcAft>
          <a:spcPct val="0"/>
        </a:spcAft>
        <a:defRPr sz="4400">
          <a:solidFill>
            <a:schemeClr val="accent1"/>
          </a:solidFill>
          <a:latin typeface="Corbel" panose="020B0503020204020204" pitchFamily="34" charset="0"/>
        </a:defRPr>
      </a:lvl3pPr>
      <a:lvl4pPr algn="l" rtl="0" eaLnBrk="0" fontAlgn="base" hangingPunct="0">
        <a:lnSpc>
          <a:spcPct val="90000"/>
        </a:lnSpc>
        <a:spcBef>
          <a:spcPct val="0"/>
        </a:spcBef>
        <a:spcAft>
          <a:spcPct val="0"/>
        </a:spcAft>
        <a:defRPr sz="4400">
          <a:solidFill>
            <a:schemeClr val="accent1"/>
          </a:solidFill>
          <a:latin typeface="Corbel" panose="020B0503020204020204" pitchFamily="34" charset="0"/>
        </a:defRPr>
      </a:lvl4pPr>
      <a:lvl5pPr algn="l" rtl="0" eaLnBrk="0" fontAlgn="base" hangingPunct="0">
        <a:lnSpc>
          <a:spcPct val="90000"/>
        </a:lnSpc>
        <a:spcBef>
          <a:spcPct val="0"/>
        </a:spcBef>
        <a:spcAft>
          <a:spcPct val="0"/>
        </a:spcAft>
        <a:defRPr sz="4400">
          <a:solidFill>
            <a:schemeClr val="accent1"/>
          </a:solidFill>
          <a:latin typeface="Corbel" panose="020B0503020204020204" pitchFamily="34" charset="0"/>
        </a:defRPr>
      </a:lvl5pPr>
      <a:lvl6pPr marL="457200" algn="l" rtl="0" fontAlgn="base">
        <a:lnSpc>
          <a:spcPct val="90000"/>
        </a:lnSpc>
        <a:spcBef>
          <a:spcPct val="0"/>
        </a:spcBef>
        <a:spcAft>
          <a:spcPct val="0"/>
        </a:spcAft>
        <a:defRPr sz="4400">
          <a:solidFill>
            <a:schemeClr val="accent1"/>
          </a:solidFill>
          <a:latin typeface="Corbel" panose="020B0503020204020204" pitchFamily="34" charset="0"/>
        </a:defRPr>
      </a:lvl6pPr>
      <a:lvl7pPr marL="914400" algn="l" rtl="0" fontAlgn="base">
        <a:lnSpc>
          <a:spcPct val="90000"/>
        </a:lnSpc>
        <a:spcBef>
          <a:spcPct val="0"/>
        </a:spcBef>
        <a:spcAft>
          <a:spcPct val="0"/>
        </a:spcAft>
        <a:defRPr sz="4400">
          <a:solidFill>
            <a:schemeClr val="accent1"/>
          </a:solidFill>
          <a:latin typeface="Corbel" panose="020B0503020204020204" pitchFamily="34" charset="0"/>
        </a:defRPr>
      </a:lvl7pPr>
      <a:lvl8pPr marL="1371600" algn="l" rtl="0" fontAlgn="base">
        <a:lnSpc>
          <a:spcPct val="90000"/>
        </a:lnSpc>
        <a:spcBef>
          <a:spcPct val="0"/>
        </a:spcBef>
        <a:spcAft>
          <a:spcPct val="0"/>
        </a:spcAft>
        <a:defRPr sz="4400">
          <a:solidFill>
            <a:schemeClr val="accent1"/>
          </a:solidFill>
          <a:latin typeface="Corbel" panose="020B0503020204020204" pitchFamily="34" charset="0"/>
        </a:defRPr>
      </a:lvl8pPr>
      <a:lvl9pPr marL="1828800" algn="l" rtl="0" fontAlgn="base">
        <a:lnSpc>
          <a:spcPct val="90000"/>
        </a:lnSpc>
        <a:spcBef>
          <a:spcPct val="0"/>
        </a:spcBef>
        <a:spcAft>
          <a:spcPct val="0"/>
        </a:spcAft>
        <a:defRPr sz="4400">
          <a:solidFill>
            <a:schemeClr val="accent1"/>
          </a:solidFill>
          <a:latin typeface="Corbel" panose="020B0503020204020204" pitchFamily="34" charset="0"/>
        </a:defRPr>
      </a:lvl9pPr>
    </p:titleStyle>
    <p:bodyStyle>
      <a:lvl1pPr marL="228600" indent="-182563" algn="l" rtl="0" eaLnBrk="0" fontAlgn="base" hangingPunct="0">
        <a:lnSpc>
          <a:spcPct val="90000"/>
        </a:lnSpc>
        <a:spcBef>
          <a:spcPts val="1400"/>
        </a:spcBef>
        <a:spcAft>
          <a:spcPct val="0"/>
        </a:spcAft>
        <a:buClr>
          <a:schemeClr val="accent1"/>
        </a:buClr>
        <a:buSzPct val="80000"/>
        <a:buFont typeface="Corbel" panose="020B0503020204020204" pitchFamily="34" charset="0"/>
        <a:buChar char="•"/>
        <a:defRPr sz="2200" kern="1200">
          <a:solidFill>
            <a:schemeClr val="accent1"/>
          </a:solidFill>
          <a:latin typeface="+mn-lt"/>
          <a:ea typeface="+mn-ea"/>
          <a:cs typeface="+mn-cs"/>
        </a:defRPr>
      </a:lvl1pPr>
      <a:lvl2pPr marL="457200" indent="-182563" algn="l" rtl="0" eaLnBrk="0" fontAlgn="base" hangingPunct="0">
        <a:lnSpc>
          <a:spcPct val="90000"/>
        </a:lnSpc>
        <a:spcBef>
          <a:spcPts val="200"/>
        </a:spcBef>
        <a:spcAft>
          <a:spcPts val="400"/>
        </a:spcAft>
        <a:buClr>
          <a:schemeClr val="accent1"/>
        </a:buClr>
        <a:buSzPct val="80000"/>
        <a:buFont typeface="Corbel" panose="020B0503020204020204" pitchFamily="34" charset="0"/>
        <a:buChar char="•"/>
        <a:defRPr sz="2000" kern="1200">
          <a:solidFill>
            <a:schemeClr val="accent1"/>
          </a:solidFill>
          <a:latin typeface="+mn-lt"/>
          <a:ea typeface="+mn-ea"/>
          <a:cs typeface="+mn-cs"/>
        </a:defRPr>
      </a:lvl2pPr>
      <a:lvl3pPr marL="730250" indent="-182563" algn="l" rtl="0" eaLnBrk="0" fontAlgn="base" hangingPunct="0">
        <a:lnSpc>
          <a:spcPct val="90000"/>
        </a:lnSpc>
        <a:spcBef>
          <a:spcPts val="200"/>
        </a:spcBef>
        <a:spcAft>
          <a:spcPts val="400"/>
        </a:spcAft>
        <a:buClr>
          <a:schemeClr val="accent1"/>
        </a:buClr>
        <a:buSzPct val="80000"/>
        <a:buFont typeface="Corbel" panose="020B0503020204020204" pitchFamily="34" charset="0"/>
        <a:buChar char="•"/>
        <a:defRPr kern="1200">
          <a:solidFill>
            <a:schemeClr val="accent1"/>
          </a:solidFill>
          <a:latin typeface="+mn-lt"/>
          <a:ea typeface="+mn-ea"/>
          <a:cs typeface="+mn-cs"/>
        </a:defRPr>
      </a:lvl3pPr>
      <a:lvl4pPr marL="1004888" indent="-182563" algn="l" rtl="0" eaLnBrk="0" fontAlgn="base" hangingPunct="0">
        <a:lnSpc>
          <a:spcPct val="90000"/>
        </a:lnSpc>
        <a:spcBef>
          <a:spcPts val="200"/>
        </a:spcBef>
        <a:spcAft>
          <a:spcPts val="400"/>
        </a:spcAft>
        <a:buClr>
          <a:schemeClr val="accent1"/>
        </a:buClr>
        <a:buSzPct val="80000"/>
        <a:buFont typeface="Corbel" panose="020B0503020204020204" pitchFamily="34" charset="0"/>
        <a:buChar char="•"/>
        <a:defRPr sz="1600" kern="1200">
          <a:solidFill>
            <a:schemeClr val="accent1"/>
          </a:solidFill>
          <a:latin typeface="+mn-lt"/>
          <a:ea typeface="+mn-ea"/>
          <a:cs typeface="+mn-cs"/>
        </a:defRPr>
      </a:lvl4pPr>
      <a:lvl5pPr marL="1279525" indent="-182563" algn="l" rtl="0" eaLnBrk="0" fontAlgn="base" hangingPunct="0">
        <a:lnSpc>
          <a:spcPct val="90000"/>
        </a:lnSpc>
        <a:spcBef>
          <a:spcPts val="200"/>
        </a:spcBef>
        <a:spcAft>
          <a:spcPts val="400"/>
        </a:spcAft>
        <a:buClr>
          <a:schemeClr val="accent1"/>
        </a:buClr>
        <a:buSzPct val="80000"/>
        <a:buFont typeface="Corbel" panose="020B0503020204020204"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instituteofswimming.org/course-information/swimming-technical-officials-judge-1-theory/" TargetMode="External"/><Relationship Id="rId5" Type="http://schemas.openxmlformats.org/officeDocument/2006/relationships/hyperlink" Target="https://instituteofswimming.org/course-information/swimming-technical-officials-timekeeping/" TargetMode="External"/><Relationship Id="rId4" Type="http://schemas.openxmlformats.org/officeDocument/2006/relationships/hyperlink" Target="http://www.wthsc.co.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1A689E6E-2FFC-05E8-1594-411FF16A718F}"/>
              </a:ext>
            </a:extLst>
          </p:cNvPr>
          <p:cNvSpPr>
            <a:spLocks noGrp="1" noChangeArrowheads="1"/>
          </p:cNvSpPr>
          <p:nvPr>
            <p:ph type="title"/>
          </p:nvPr>
        </p:nvSpPr>
        <p:spPr>
          <a:xfrm>
            <a:off x="3009900" y="623888"/>
            <a:ext cx="5181600" cy="717550"/>
          </a:xfrm>
        </p:spPr>
        <p:txBody>
          <a:bodyPr/>
          <a:lstStyle/>
          <a:p>
            <a:pPr algn="ctr" eaLnBrk="1" hangingPunct="1"/>
            <a:r>
              <a:rPr lang="en-GB" sz="3200" noProof="0" dirty="0">
                <a:solidFill>
                  <a:srgbClr val="002060"/>
                </a:solidFill>
              </a:rPr>
              <a:t>WTHSC </a:t>
            </a:r>
            <a:br>
              <a:rPr lang="en-GB" sz="3200" noProof="0" dirty="0">
                <a:solidFill>
                  <a:srgbClr val="002060"/>
                </a:solidFill>
              </a:rPr>
            </a:br>
            <a:r>
              <a:rPr lang="en-GB" sz="3200" noProof="0" dirty="0">
                <a:solidFill>
                  <a:srgbClr val="002060"/>
                </a:solidFill>
              </a:rPr>
              <a:t>NEWSLETTER</a:t>
            </a:r>
            <a:endParaRPr lang="en-GB" sz="3200" noProof="0" dirty="0"/>
          </a:p>
        </p:txBody>
      </p:sp>
      <p:sp>
        <p:nvSpPr>
          <p:cNvPr id="4099" name="Content Placeholder 2">
            <a:extLst>
              <a:ext uri="{FF2B5EF4-FFF2-40B4-BE49-F238E27FC236}">
                <a16:creationId xmlns:a16="http://schemas.microsoft.com/office/drawing/2014/main" id="{4FB94B4E-1F32-3975-FC29-CC2E82742533}"/>
              </a:ext>
            </a:extLst>
          </p:cNvPr>
          <p:cNvSpPr>
            <a:spLocks noGrp="1" noChangeArrowheads="1"/>
          </p:cNvSpPr>
          <p:nvPr>
            <p:ph idx="1"/>
          </p:nvPr>
        </p:nvSpPr>
        <p:spPr>
          <a:xfrm>
            <a:off x="893763" y="1992313"/>
            <a:ext cx="9872662" cy="3921125"/>
          </a:xfrm>
        </p:spPr>
        <p:txBody>
          <a:bodyPr/>
          <a:lstStyle/>
          <a:p>
            <a:pPr marL="44450" indent="0" eaLnBrk="1" hangingPunct="1">
              <a:buFont typeface="Corbel" panose="020B0503020204020204" pitchFamily="34" charset="0"/>
              <a:buNone/>
            </a:pPr>
            <a:r>
              <a:rPr lang="en-GB" sz="2000" i="1" noProof="0" dirty="0">
                <a:solidFill>
                  <a:srgbClr val="002060"/>
                </a:solidFill>
                <a:latin typeface="Algerian" panose="04020705040A02060702" pitchFamily="82" charset="0"/>
                <a:cs typeface="Arial" panose="020B0604020202020204" pitchFamily="34" charset="0"/>
              </a:rPr>
              <a:t>	</a:t>
            </a:r>
          </a:p>
          <a:p>
            <a:pPr marL="44450" indent="0" eaLnBrk="1" hangingPunct="1">
              <a:buFont typeface="Corbel" panose="020B0503020204020204" pitchFamily="34" charset="0"/>
              <a:buNone/>
            </a:pPr>
            <a:r>
              <a:rPr lang="en-GB" sz="3200" i="1" noProof="0" dirty="0">
                <a:solidFill>
                  <a:srgbClr val="002060"/>
                </a:solidFill>
                <a:latin typeface="Algerian" panose="04020705040A02060702" pitchFamily="82" charset="0"/>
                <a:cs typeface="Arial" panose="020B0604020202020204" pitchFamily="34" charset="0"/>
              </a:rPr>
              <a:t>	A warm welcome to our  </a:t>
            </a:r>
            <a:r>
              <a:rPr lang="en-GB" sz="3200" i="1" dirty="0">
                <a:solidFill>
                  <a:srgbClr val="002060"/>
                </a:solidFill>
                <a:latin typeface="Algerian" panose="04020705040A02060702" pitchFamily="82" charset="0"/>
                <a:cs typeface="Arial" panose="020B0604020202020204" pitchFamily="34" charset="0"/>
              </a:rPr>
              <a:t>February</a:t>
            </a:r>
            <a:r>
              <a:rPr lang="en-GB" sz="3200" i="1" noProof="0" dirty="0">
                <a:solidFill>
                  <a:srgbClr val="002060"/>
                </a:solidFill>
                <a:latin typeface="Algerian" panose="04020705040A02060702" pitchFamily="82" charset="0"/>
                <a:cs typeface="Arial" panose="020B0604020202020204" pitchFamily="34" charset="0"/>
              </a:rPr>
              <a:t> issue</a:t>
            </a:r>
          </a:p>
          <a:p>
            <a:pPr marL="44450" indent="0" eaLnBrk="1" hangingPunct="1">
              <a:buFont typeface="Corbel" panose="020B0503020204020204" pitchFamily="34" charset="0"/>
              <a:buNone/>
            </a:pPr>
            <a:endParaRPr lang="en-GB" sz="3200" i="1" noProof="0" dirty="0">
              <a:solidFill>
                <a:srgbClr val="002060"/>
              </a:solidFill>
              <a:latin typeface="Algerian" panose="04020705040A02060702" pitchFamily="82" charset="0"/>
              <a:cs typeface="Arial" panose="020B0604020202020204" pitchFamily="34" charset="0"/>
            </a:endParaRPr>
          </a:p>
          <a:p>
            <a:pPr marL="44450" indent="0" algn="ctr" eaLnBrk="1" hangingPunct="1">
              <a:buFont typeface="Corbel" panose="020B0503020204020204" pitchFamily="34" charset="0"/>
              <a:buNone/>
            </a:pPr>
            <a:r>
              <a:rPr lang="en-GB" sz="3200" i="1" noProof="0" dirty="0">
                <a:solidFill>
                  <a:srgbClr val="002060"/>
                </a:solidFill>
                <a:latin typeface="Algerian" panose="04020705040A02060702" pitchFamily="82" charset="0"/>
                <a:cs typeface="Arial" panose="020B0604020202020204" pitchFamily="34" charset="0"/>
              </a:rPr>
              <a:t>	A warm welcome 	to all our new members 	and Parents.</a:t>
            </a:r>
            <a:r>
              <a:rPr lang="en-GB" sz="2400" noProof="0" dirty="0">
                <a:solidFill>
                  <a:srgbClr val="002060"/>
                </a:solidFill>
                <a:latin typeface="Arial" panose="020B0604020202020204" pitchFamily="34" charset="0"/>
                <a:cs typeface="Arial" panose="020B0604020202020204" pitchFamily="34" charset="0"/>
                <a:sym typeface="Wingdings" panose="05000000000000000000" pitchFamily="2" charset="2"/>
              </a:rPr>
              <a:t>		</a:t>
            </a:r>
          </a:p>
          <a:p>
            <a:pPr marL="44450" indent="0" eaLnBrk="1" hangingPunct="1">
              <a:buFont typeface="Corbel" panose="020B0503020204020204" pitchFamily="34" charset="0"/>
              <a:buNone/>
            </a:pPr>
            <a:endParaRPr lang="en-GB" sz="2400"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None/>
            </a:pPr>
            <a:endParaRPr lang="en-GB" b="1" noProof="0" dirty="0">
              <a:solidFill>
                <a:srgbClr val="002060"/>
              </a:solidFill>
              <a:latin typeface="Arial" panose="020B0604020202020204" pitchFamily="34" charset="0"/>
              <a:cs typeface="Arial" panose="020B0604020202020204" pitchFamily="34" charset="0"/>
            </a:endParaRPr>
          </a:p>
          <a:p>
            <a:pPr marL="44450" indent="0" eaLnBrk="1" hangingPunct="1">
              <a:buFont typeface="Corbel" panose="020B0503020204020204" pitchFamily="34" charset="0"/>
              <a:buNone/>
            </a:pPr>
            <a:endParaRPr lang="en-GB" b="1"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Font typeface="Corbel" panose="020B0503020204020204" pitchFamily="34" charset="0"/>
              <a:buNone/>
            </a:pPr>
            <a:endParaRPr lang="en-GB" sz="2400" b="1"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p:txBody>
      </p:sp>
      <p:sp>
        <p:nvSpPr>
          <p:cNvPr id="4100" name="TextBox 3">
            <a:extLst>
              <a:ext uri="{FF2B5EF4-FFF2-40B4-BE49-F238E27FC236}">
                <a16:creationId xmlns:a16="http://schemas.microsoft.com/office/drawing/2014/main" id="{104DDB48-9341-0872-451D-EFC0926FFF8B}"/>
              </a:ext>
            </a:extLst>
          </p:cNvPr>
          <p:cNvSpPr txBox="1">
            <a:spLocks noChangeArrowheads="1"/>
          </p:cNvSpPr>
          <p:nvPr/>
        </p:nvSpPr>
        <p:spPr bwMode="auto">
          <a:xfrm>
            <a:off x="8715375" y="372268"/>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4101" name="Picture 5" descr="Young person from Sutton wins £2,000 in Jack Petchey Anthem song writing  competition | Sardines">
            <a:extLst>
              <a:ext uri="{FF2B5EF4-FFF2-40B4-BE49-F238E27FC236}">
                <a16:creationId xmlns:a16="http://schemas.microsoft.com/office/drawing/2014/main" id="{E2814F19-83AC-A5D0-B1E2-4DCB449492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29775" y="5307013"/>
            <a:ext cx="2271713" cy="130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Rectangle 6">
            <a:extLst>
              <a:ext uri="{FF2B5EF4-FFF2-40B4-BE49-F238E27FC236}">
                <a16:creationId xmlns:a16="http://schemas.microsoft.com/office/drawing/2014/main" id="{8D6915FA-6EDC-1286-75B6-245EF64155AF}"/>
              </a:ext>
            </a:extLst>
          </p:cNvPr>
          <p:cNvSpPr>
            <a:spLocks noChangeArrowheads="1"/>
          </p:cNvSpPr>
          <p:nvPr/>
        </p:nvSpPr>
        <p:spPr bwMode="auto">
          <a:xfrm>
            <a:off x="2172494" y="1550988"/>
            <a:ext cx="7315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WELCOME TO ISSUE 2</a:t>
            </a:r>
          </a:p>
        </p:txBody>
      </p:sp>
      <p:pic>
        <p:nvPicPr>
          <p:cNvPr id="4103" name="Picture 9" descr="Logo, company name&#10;&#10;Description automatically generated">
            <a:extLst>
              <a:ext uri="{FF2B5EF4-FFF2-40B4-BE49-F238E27FC236}">
                <a16:creationId xmlns:a16="http://schemas.microsoft.com/office/drawing/2014/main" id="{FF2028EF-047A-EC12-3793-987B87334E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A1DB7-AF62-455D-B512-148626BC5CE2}"/>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79036C8E-3C4A-7DE4-CBFC-E1A82E9A78A0}"/>
              </a:ext>
            </a:extLst>
          </p:cNvPr>
          <p:cNvSpPr>
            <a:spLocks noGrp="1" noChangeArrowheads="1"/>
          </p:cNvSpPr>
          <p:nvPr>
            <p:ph type="title"/>
          </p:nvPr>
        </p:nvSpPr>
        <p:spPr>
          <a:xfrm>
            <a:off x="3333750" y="411163"/>
            <a:ext cx="4105275" cy="1160462"/>
          </a:xfrm>
        </p:spPr>
        <p:txBody>
          <a:bodyPr/>
          <a:lstStyle/>
          <a:p>
            <a:pPr algn="ctr" eaLnBrk="1" hangingPunct="1"/>
            <a:r>
              <a:rPr lang="en-GB" sz="3200" noProof="0" dirty="0">
                <a:solidFill>
                  <a:srgbClr val="002060"/>
                </a:solidFill>
              </a:rPr>
              <a:t>  WTHSC     NEWSLETTER</a:t>
            </a:r>
            <a:endParaRPr lang="en-GB" sz="3200" noProof="0" dirty="0"/>
          </a:p>
        </p:txBody>
      </p:sp>
      <p:sp>
        <p:nvSpPr>
          <p:cNvPr id="6147" name="TextBox 3">
            <a:extLst>
              <a:ext uri="{FF2B5EF4-FFF2-40B4-BE49-F238E27FC236}">
                <a16:creationId xmlns:a16="http://schemas.microsoft.com/office/drawing/2014/main" id="{99F427A4-0249-5E27-BEA8-639020147C45}"/>
              </a:ext>
            </a:extLst>
          </p:cNvPr>
          <p:cNvSpPr txBox="1">
            <a:spLocks noChangeArrowheads="1"/>
          </p:cNvSpPr>
          <p:nvPr/>
        </p:nvSpPr>
        <p:spPr bwMode="auto">
          <a:xfrm>
            <a:off x="8297134" y="411163"/>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6148" name="Picture 6" descr="Logo, company name&#10;&#10;Description automatically generated">
            <a:extLst>
              <a:ext uri="{FF2B5EF4-FFF2-40B4-BE49-F238E27FC236}">
                <a16:creationId xmlns:a16="http://schemas.microsoft.com/office/drawing/2014/main" id="{4D41E50C-3D87-BA14-8BA8-632D6A80D3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9" descr="Young person from Sutton wins £2,000 in Jack Petchey Anthem song writing  competition | Sardines">
            <a:extLst>
              <a:ext uri="{FF2B5EF4-FFF2-40B4-BE49-F238E27FC236}">
                <a16:creationId xmlns:a16="http://schemas.microsoft.com/office/drawing/2014/main" id="{34288DE5-000A-375D-B7D8-CFBE78506C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61454" y="5688192"/>
            <a:ext cx="2179638"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7">
            <a:extLst>
              <a:ext uri="{FF2B5EF4-FFF2-40B4-BE49-F238E27FC236}">
                <a16:creationId xmlns:a16="http://schemas.microsoft.com/office/drawing/2014/main" id="{F4E936FA-C265-7614-622B-B1E2CD2BCD19}"/>
              </a:ext>
            </a:extLst>
          </p:cNvPr>
          <p:cNvSpPr txBox="1">
            <a:spLocks noChangeArrowheads="1"/>
          </p:cNvSpPr>
          <p:nvPr/>
        </p:nvSpPr>
        <p:spPr bwMode="auto">
          <a:xfrm>
            <a:off x="591266" y="1801813"/>
            <a:ext cx="10838734"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450">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44450" marR="0" lvl="0" indent="0" algn="l" defTabSz="4572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					                      </a:t>
            </a:r>
            <a:r>
              <a:rPr lang="en-GB" sz="2000" b="1" u="sng" noProof="0" dirty="0">
                <a:solidFill>
                  <a:srgbClr val="002060"/>
                </a:solidFill>
                <a:latin typeface="Arial" panose="020B0604020202020204" pitchFamily="34" charset="0"/>
                <a:cs typeface="Arial" panose="020B0604020202020204" pitchFamily="34" charset="0"/>
              </a:rPr>
              <a:t>Land Training Attire</a:t>
            </a:r>
            <a:endParaRPr kumimoji="0" lang="en-GB" sz="20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algn="l" rtl="0" fontAlgn="base"/>
            <a:br>
              <a:rPr lang="en-GB" sz="2000" noProof="0" dirty="0">
                <a:latin typeface="Arial" panose="020B0604020202020204" pitchFamily="34" charset="0"/>
                <a:cs typeface="Arial" panose="020B0604020202020204" pitchFamily="34" charset="0"/>
              </a:rPr>
            </a:br>
            <a:r>
              <a:rPr lang="en-GB" sz="2000" b="1" i="0" u="sng" noProof="0" dirty="0">
                <a:solidFill>
                  <a:srgbClr val="002060"/>
                </a:solidFill>
                <a:effectLst/>
                <a:latin typeface="Arial" panose="020B0604020202020204" pitchFamily="34" charset="0"/>
                <a:cs typeface="Arial" panose="020B0604020202020204" pitchFamily="34" charset="0"/>
              </a:rPr>
              <a:t>WATER</a:t>
            </a:r>
            <a:br>
              <a:rPr lang="en-GB" sz="2000" b="0" i="0" noProof="0" dirty="0">
                <a:solidFill>
                  <a:srgbClr val="002060"/>
                </a:solidFill>
                <a:effectLst/>
                <a:latin typeface="Arial" panose="020B0604020202020204" pitchFamily="34" charset="0"/>
                <a:cs typeface="Arial" panose="020B0604020202020204" pitchFamily="34" charset="0"/>
              </a:rPr>
            </a:br>
            <a:r>
              <a:rPr lang="en-GB" sz="2000" b="0" i="0" noProof="0" dirty="0">
                <a:solidFill>
                  <a:srgbClr val="002060"/>
                </a:solidFill>
                <a:effectLst/>
                <a:latin typeface="Arial" panose="020B0604020202020204" pitchFamily="34" charset="0"/>
                <a:cs typeface="Arial" panose="020B0604020202020204" pitchFamily="34" charset="0"/>
              </a:rPr>
              <a:t>A water bottle or sports drink should be brought to every land training session.</a:t>
            </a:r>
            <a:br>
              <a:rPr lang="en-GB" sz="2000" b="0" i="0" noProof="0" dirty="0">
                <a:solidFill>
                  <a:srgbClr val="002060"/>
                </a:solidFill>
                <a:effectLst/>
                <a:latin typeface="Arial" panose="020B0604020202020204" pitchFamily="34" charset="0"/>
                <a:cs typeface="Arial" panose="020B0604020202020204" pitchFamily="34" charset="0"/>
              </a:rPr>
            </a:br>
            <a:br>
              <a:rPr lang="en-GB" sz="2000" b="0" i="0" noProof="0" dirty="0">
                <a:solidFill>
                  <a:srgbClr val="002060"/>
                </a:solidFill>
                <a:effectLst/>
                <a:latin typeface="Arial" panose="020B0604020202020204" pitchFamily="34" charset="0"/>
                <a:cs typeface="Arial" panose="020B0604020202020204" pitchFamily="34" charset="0"/>
              </a:rPr>
            </a:br>
            <a:r>
              <a:rPr lang="en-GB" sz="2000" b="1" i="0" u="sng" noProof="0" dirty="0">
                <a:solidFill>
                  <a:srgbClr val="002060"/>
                </a:solidFill>
                <a:effectLst/>
                <a:latin typeface="Arial" panose="020B0604020202020204" pitchFamily="34" charset="0"/>
                <a:cs typeface="Arial" panose="020B0604020202020204" pitchFamily="34" charset="0"/>
              </a:rPr>
              <a:t>YOGA MAT</a:t>
            </a:r>
            <a:br>
              <a:rPr lang="en-GB" sz="2000" b="0" i="0" noProof="0" dirty="0">
                <a:solidFill>
                  <a:srgbClr val="002060"/>
                </a:solidFill>
                <a:effectLst/>
                <a:latin typeface="Arial" panose="020B0604020202020204" pitchFamily="34" charset="0"/>
                <a:cs typeface="Arial" panose="020B0604020202020204" pitchFamily="34" charset="0"/>
              </a:rPr>
            </a:br>
            <a:r>
              <a:rPr lang="en-GB" sz="2000" b="0" i="0" noProof="0" dirty="0">
                <a:solidFill>
                  <a:srgbClr val="002060"/>
                </a:solidFill>
                <a:effectLst/>
                <a:latin typeface="Arial" panose="020B0604020202020204" pitchFamily="34" charset="0"/>
                <a:cs typeface="Arial" panose="020B0604020202020204" pitchFamily="34" charset="0"/>
              </a:rPr>
              <a:t>A sports/yoga mat needs to be brought to every land training session as a number of our exercises are performed on the hard floor and this will help to reduce impact.</a:t>
            </a:r>
          </a:p>
          <a:p>
            <a:pPr algn="l" rtl="0" fontAlgn="base"/>
            <a:br>
              <a:rPr lang="en-GB" sz="2000" b="0" i="0" noProof="0" dirty="0">
                <a:solidFill>
                  <a:srgbClr val="002060"/>
                </a:solidFill>
                <a:effectLst/>
                <a:latin typeface="Arial" panose="020B0604020202020204" pitchFamily="34" charset="0"/>
                <a:cs typeface="Arial" panose="020B0604020202020204" pitchFamily="34" charset="0"/>
              </a:rPr>
            </a:br>
            <a:endParaRPr lang="en-GB" sz="2000" b="0" i="0" noProof="0" dirty="0">
              <a:solidFill>
                <a:srgbClr val="002060"/>
              </a:solidFill>
              <a:effectLst/>
              <a:latin typeface="Arial" panose="020B0604020202020204" pitchFamily="34" charset="0"/>
              <a:cs typeface="Arial" panose="020B0604020202020204" pitchFamily="34" charset="0"/>
            </a:endParaRPr>
          </a:p>
          <a:p>
            <a:pPr algn="l" rtl="0" fontAlgn="base"/>
            <a:r>
              <a:rPr lang="en-GB" sz="2000" b="0" i="0" noProof="0" dirty="0">
                <a:solidFill>
                  <a:srgbClr val="002060"/>
                </a:solidFill>
                <a:effectLst/>
                <a:latin typeface="Arial" panose="020B0604020202020204" pitchFamily="34" charset="0"/>
                <a:cs typeface="Arial" panose="020B0604020202020204" pitchFamily="34" charset="0"/>
              </a:rPr>
              <a:t>Thank you for your cooperation.</a:t>
            </a:r>
          </a:p>
          <a:p>
            <a:pPr marL="44450" marR="0" lvl="0" indent="0" algn="l" defTabSz="457200" rtl="0" eaLnBrk="1" fontAlgn="base" latinLnBrk="0" hangingPunct="1">
              <a:lnSpc>
                <a:spcPct val="100000"/>
              </a:lnSpc>
              <a:spcBef>
                <a:spcPct val="0"/>
              </a:spcBef>
              <a:spcAft>
                <a:spcPct val="0"/>
              </a:spcAft>
              <a:buClrTx/>
              <a:buSzTx/>
              <a:buFontTx/>
              <a:buNone/>
              <a:tabLst/>
              <a:defRPr/>
            </a:pPr>
            <a:br>
              <a:rPr lang="en-GB" sz="2000" noProof="0" dirty="0">
                <a:solidFill>
                  <a:srgbClr val="002060"/>
                </a:solidFill>
              </a:rPr>
            </a:br>
            <a:endParaRPr lang="en-GB" sz="2000" b="1" u="sng" noProof="0" dirty="0">
              <a:solidFill>
                <a:srgbClr val="002060"/>
              </a:solidFill>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5801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2F4DE-A6DC-725A-F8D5-048AEB8B0DC5}"/>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EDF7AC9D-1ED1-99A1-975B-9995AFD41421}"/>
              </a:ext>
            </a:extLst>
          </p:cNvPr>
          <p:cNvSpPr>
            <a:spLocks noGrp="1" noChangeArrowheads="1"/>
          </p:cNvSpPr>
          <p:nvPr>
            <p:ph type="title"/>
          </p:nvPr>
        </p:nvSpPr>
        <p:spPr>
          <a:xfrm>
            <a:off x="3333750" y="411163"/>
            <a:ext cx="4105275" cy="1160462"/>
          </a:xfrm>
        </p:spPr>
        <p:txBody>
          <a:bodyPr/>
          <a:lstStyle/>
          <a:p>
            <a:pPr algn="ctr" eaLnBrk="1" hangingPunct="1"/>
            <a:r>
              <a:rPr lang="en-GB" sz="3200" noProof="0" dirty="0">
                <a:solidFill>
                  <a:srgbClr val="002060"/>
                </a:solidFill>
              </a:rPr>
              <a:t>  WTHSC     NEWSLETTER</a:t>
            </a:r>
            <a:endParaRPr lang="en-GB" sz="3200" noProof="0" dirty="0"/>
          </a:p>
        </p:txBody>
      </p:sp>
      <p:sp>
        <p:nvSpPr>
          <p:cNvPr id="6147" name="TextBox 3">
            <a:extLst>
              <a:ext uri="{FF2B5EF4-FFF2-40B4-BE49-F238E27FC236}">
                <a16:creationId xmlns:a16="http://schemas.microsoft.com/office/drawing/2014/main" id="{A4633EE0-8F82-6464-604E-CBBA6110FE0F}"/>
              </a:ext>
            </a:extLst>
          </p:cNvPr>
          <p:cNvSpPr txBox="1">
            <a:spLocks noChangeArrowheads="1"/>
          </p:cNvSpPr>
          <p:nvPr/>
        </p:nvSpPr>
        <p:spPr bwMode="auto">
          <a:xfrm>
            <a:off x="8297134" y="411163"/>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6148" name="Picture 6" descr="Logo, company name&#10;&#10;Description automatically generated">
            <a:extLst>
              <a:ext uri="{FF2B5EF4-FFF2-40B4-BE49-F238E27FC236}">
                <a16:creationId xmlns:a16="http://schemas.microsoft.com/office/drawing/2014/main" id="{5D088CD9-BC71-77F4-A662-0C8FD7E8C2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9" descr="Young person from Sutton wins £2,000 in Jack Petchey Anthem song writing  competition | Sardines">
            <a:extLst>
              <a:ext uri="{FF2B5EF4-FFF2-40B4-BE49-F238E27FC236}">
                <a16:creationId xmlns:a16="http://schemas.microsoft.com/office/drawing/2014/main" id="{CD01BF24-F4FF-0FA7-AB62-A6CFC42C59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61454" y="5688192"/>
            <a:ext cx="2179638"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7">
            <a:extLst>
              <a:ext uri="{FF2B5EF4-FFF2-40B4-BE49-F238E27FC236}">
                <a16:creationId xmlns:a16="http://schemas.microsoft.com/office/drawing/2014/main" id="{231F3208-1DB3-A227-386B-D006BAD66C96}"/>
              </a:ext>
            </a:extLst>
          </p:cNvPr>
          <p:cNvSpPr txBox="1">
            <a:spLocks noChangeArrowheads="1"/>
          </p:cNvSpPr>
          <p:nvPr/>
        </p:nvSpPr>
        <p:spPr bwMode="auto">
          <a:xfrm>
            <a:off x="320675" y="1489797"/>
            <a:ext cx="10838734"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450">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44450" marR="0" lvl="0" indent="0" algn="l" defTabSz="4572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					                      </a:t>
            </a:r>
            <a:r>
              <a:rPr lang="en-GB" sz="2000" b="1" u="sng" noProof="0" dirty="0">
                <a:solidFill>
                  <a:srgbClr val="002060"/>
                </a:solidFill>
                <a:latin typeface="Arial" panose="020B0604020202020204" pitchFamily="34" charset="0"/>
                <a:cs typeface="Arial" panose="020B0604020202020204" pitchFamily="34" charset="0"/>
              </a:rPr>
              <a:t>Land Training Attire</a:t>
            </a: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0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r>
              <a:rPr lang="en-GB" sz="2000" noProof="0" dirty="0">
                <a:solidFill>
                  <a:srgbClr val="002060"/>
                </a:solidFill>
                <a:latin typeface="Arial" panose="020B0604020202020204" pitchFamily="34" charset="0"/>
                <a:cs typeface="Arial" panose="020B0604020202020204" pitchFamily="34" charset="0"/>
              </a:rPr>
              <a:t>W</a:t>
            </a:r>
            <a:r>
              <a:rPr lang="en-GB" sz="2000" b="0" i="0" noProof="0" dirty="0">
                <a:solidFill>
                  <a:srgbClr val="002060"/>
                </a:solidFill>
                <a:effectLst/>
                <a:latin typeface="Arial" panose="020B0604020202020204" pitchFamily="34" charset="0"/>
                <a:cs typeface="Arial" panose="020B0604020202020204" pitchFamily="34" charset="0"/>
              </a:rPr>
              <a:t>e have received a number of queries regarding the dress code for participating in our Land training sessions.</a:t>
            </a:r>
          </a:p>
          <a:p>
            <a:pPr marL="44450" marR="0" lvl="0" indent="0" algn="l" defTabSz="457200" rtl="0" eaLnBrk="1" fontAlgn="base" latinLnBrk="0" hangingPunct="1">
              <a:lnSpc>
                <a:spcPct val="100000"/>
              </a:lnSpc>
              <a:spcBef>
                <a:spcPct val="0"/>
              </a:spcBef>
              <a:spcAft>
                <a:spcPct val="0"/>
              </a:spcAft>
              <a:buClrTx/>
              <a:buSzTx/>
              <a:buFontTx/>
              <a:buNone/>
              <a:tabLst/>
              <a:defRPr/>
            </a:pPr>
            <a:br>
              <a:rPr lang="en-GB" sz="2000" noProof="0" dirty="0">
                <a:solidFill>
                  <a:srgbClr val="002060"/>
                </a:solidFill>
                <a:latin typeface="Arial" panose="020B0604020202020204" pitchFamily="34" charset="0"/>
                <a:cs typeface="Arial" panose="020B0604020202020204" pitchFamily="34" charset="0"/>
              </a:rPr>
            </a:br>
            <a:r>
              <a:rPr lang="en-GB" sz="2000" b="0" i="0" noProof="0" dirty="0">
                <a:solidFill>
                  <a:srgbClr val="002060"/>
                </a:solidFill>
                <a:effectLst/>
                <a:latin typeface="Arial" panose="020B0604020202020204" pitchFamily="34" charset="0"/>
                <a:cs typeface="Arial" panose="020B0604020202020204" pitchFamily="34" charset="0"/>
              </a:rPr>
              <a:t>This is a strenuous session aimed at building endurance and increasing our swimmers core strength. Hence, the swimmers will be participating in vigorous activities involving stretching, jumping, running, to name a few.</a:t>
            </a:r>
          </a:p>
          <a:p>
            <a:pPr marL="44450" marR="0" lvl="0" indent="0" algn="l" defTabSz="457200" rtl="0" eaLnBrk="1" fontAlgn="base" latinLnBrk="0" hangingPunct="1">
              <a:lnSpc>
                <a:spcPct val="100000"/>
              </a:lnSpc>
              <a:spcBef>
                <a:spcPct val="0"/>
              </a:spcBef>
              <a:spcAft>
                <a:spcPct val="0"/>
              </a:spcAft>
              <a:buClrTx/>
              <a:buSzTx/>
              <a:buFontTx/>
              <a:buNone/>
              <a:tabLst/>
              <a:defRPr/>
            </a:pPr>
            <a:br>
              <a:rPr lang="en-GB" sz="2000" noProof="0" dirty="0">
                <a:solidFill>
                  <a:srgbClr val="002060"/>
                </a:solidFill>
                <a:latin typeface="Arial" panose="020B0604020202020204" pitchFamily="34" charset="0"/>
                <a:cs typeface="Arial" panose="020B0604020202020204" pitchFamily="34" charset="0"/>
              </a:rPr>
            </a:br>
            <a:r>
              <a:rPr lang="en-GB" sz="2000" b="0" i="0" noProof="0" dirty="0">
                <a:solidFill>
                  <a:srgbClr val="002060"/>
                </a:solidFill>
                <a:effectLst/>
                <a:latin typeface="Arial" panose="020B0604020202020204" pitchFamily="34" charset="0"/>
                <a:cs typeface="Arial" panose="020B0604020202020204" pitchFamily="34" charset="0"/>
              </a:rPr>
              <a:t>It is of the utmost importance that your child is dressed appropriately to be able to undertake these exercises properly and safely.</a:t>
            </a:r>
          </a:p>
          <a:p>
            <a:pPr marL="44450" marR="0" lvl="0" indent="0" algn="l" defTabSz="457200" rtl="0" eaLnBrk="1" fontAlgn="base" latinLnBrk="0" hangingPunct="1">
              <a:lnSpc>
                <a:spcPct val="100000"/>
              </a:lnSpc>
              <a:spcBef>
                <a:spcPct val="0"/>
              </a:spcBef>
              <a:spcAft>
                <a:spcPct val="0"/>
              </a:spcAft>
              <a:buClrTx/>
              <a:buSzTx/>
              <a:buFontTx/>
              <a:buNone/>
              <a:tabLst/>
              <a:defRPr/>
            </a:pPr>
            <a:endParaRPr lang="en-GB" sz="2000" b="0" i="0" noProof="0" dirty="0">
              <a:solidFill>
                <a:srgbClr val="002060"/>
              </a:solidFill>
              <a:effectLst/>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r>
              <a:rPr lang="en-GB" sz="2000" noProof="0" dirty="0">
                <a:solidFill>
                  <a:srgbClr val="002060"/>
                </a:solidFill>
                <a:latin typeface="Arial" panose="020B0604020202020204" pitchFamily="34" charset="0"/>
                <a:cs typeface="Arial" panose="020B0604020202020204" pitchFamily="34" charset="0"/>
              </a:rPr>
              <a:t>As well as dress for the cold when leaving land training.</a:t>
            </a:r>
            <a:br>
              <a:rPr lang="en-GB" sz="2000" noProof="0" dirty="0">
                <a:solidFill>
                  <a:srgbClr val="002060"/>
                </a:solidFill>
                <a:latin typeface="Arial" panose="020B0604020202020204" pitchFamily="34" charset="0"/>
                <a:cs typeface="Arial" panose="020B0604020202020204" pitchFamily="34" charset="0"/>
              </a:rPr>
            </a:br>
            <a:br>
              <a:rPr lang="en-GB" sz="2000" noProof="0" dirty="0">
                <a:solidFill>
                  <a:srgbClr val="002060"/>
                </a:solidFill>
                <a:latin typeface="Arial" panose="020B0604020202020204" pitchFamily="34" charset="0"/>
                <a:cs typeface="Arial" panose="020B0604020202020204" pitchFamily="34" charset="0"/>
              </a:rPr>
            </a:br>
            <a:endParaRPr lang="en-GB" sz="2000" b="1" u="sng" noProof="0" dirty="0">
              <a:solidFill>
                <a:srgbClr val="002060"/>
              </a:solidFill>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94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E08AC-C19F-D596-9800-80B68780CDFF}"/>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EF6CA661-B701-A66C-EABE-9680FD4CEEC7}"/>
              </a:ext>
            </a:extLst>
          </p:cNvPr>
          <p:cNvSpPr>
            <a:spLocks noGrp="1" noChangeArrowheads="1"/>
          </p:cNvSpPr>
          <p:nvPr>
            <p:ph type="title"/>
          </p:nvPr>
        </p:nvSpPr>
        <p:spPr>
          <a:xfrm>
            <a:off x="3333750" y="411163"/>
            <a:ext cx="4105275" cy="1160462"/>
          </a:xfrm>
        </p:spPr>
        <p:txBody>
          <a:bodyPr/>
          <a:lstStyle/>
          <a:p>
            <a:pPr algn="ctr" eaLnBrk="1" hangingPunct="1"/>
            <a:r>
              <a:rPr lang="en-GB" sz="3200" noProof="0" dirty="0">
                <a:solidFill>
                  <a:srgbClr val="002060"/>
                </a:solidFill>
              </a:rPr>
              <a:t>  WTHSC     NEWSLETTER</a:t>
            </a:r>
            <a:endParaRPr lang="en-GB" sz="3200" noProof="0" dirty="0"/>
          </a:p>
        </p:txBody>
      </p:sp>
      <p:sp>
        <p:nvSpPr>
          <p:cNvPr id="6147" name="TextBox 3">
            <a:extLst>
              <a:ext uri="{FF2B5EF4-FFF2-40B4-BE49-F238E27FC236}">
                <a16:creationId xmlns:a16="http://schemas.microsoft.com/office/drawing/2014/main" id="{7341C46E-1E37-FC10-D875-DCB53F8C0CAC}"/>
              </a:ext>
            </a:extLst>
          </p:cNvPr>
          <p:cNvSpPr txBox="1">
            <a:spLocks noChangeArrowheads="1"/>
          </p:cNvSpPr>
          <p:nvPr/>
        </p:nvSpPr>
        <p:spPr bwMode="auto">
          <a:xfrm>
            <a:off x="8297134" y="411163"/>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6148" name="Picture 6" descr="Logo, company name&#10;&#10;Description automatically generated">
            <a:extLst>
              <a:ext uri="{FF2B5EF4-FFF2-40B4-BE49-F238E27FC236}">
                <a16:creationId xmlns:a16="http://schemas.microsoft.com/office/drawing/2014/main" id="{FAADF7B1-72A5-DDDB-6E8E-6E5144DB54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9" descr="Young person from Sutton wins £2,000 in Jack Petchey Anthem song writing  competition | Sardines">
            <a:extLst>
              <a:ext uri="{FF2B5EF4-FFF2-40B4-BE49-F238E27FC236}">
                <a16:creationId xmlns:a16="http://schemas.microsoft.com/office/drawing/2014/main" id="{BFF30BB2-E079-4663-E790-7CA46125E5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61454" y="5688192"/>
            <a:ext cx="2179638"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7">
            <a:extLst>
              <a:ext uri="{FF2B5EF4-FFF2-40B4-BE49-F238E27FC236}">
                <a16:creationId xmlns:a16="http://schemas.microsoft.com/office/drawing/2014/main" id="{0D7CE5C4-2444-A0D3-0F2F-8BD7530BE71A}"/>
              </a:ext>
            </a:extLst>
          </p:cNvPr>
          <p:cNvSpPr txBox="1">
            <a:spLocks noChangeArrowheads="1"/>
          </p:cNvSpPr>
          <p:nvPr/>
        </p:nvSpPr>
        <p:spPr bwMode="auto">
          <a:xfrm>
            <a:off x="591266" y="1801813"/>
            <a:ext cx="10838734"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450">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44450" marR="0" lvl="0" indent="0" algn="l" defTabSz="4572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					                      </a:t>
            </a:r>
            <a:r>
              <a:rPr lang="en-GB" sz="2000" b="1" u="sng" noProof="0" dirty="0">
                <a:solidFill>
                  <a:srgbClr val="002060"/>
                </a:solidFill>
                <a:latin typeface="Arial" panose="020B0604020202020204" pitchFamily="34" charset="0"/>
                <a:cs typeface="Arial" panose="020B0604020202020204" pitchFamily="34" charset="0"/>
              </a:rPr>
              <a:t>Land Training Attire</a:t>
            </a:r>
            <a:endParaRPr kumimoji="0" lang="en-GB" sz="20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br>
              <a:rPr lang="en-GB" sz="2000" noProof="0" dirty="0">
                <a:latin typeface="Arial" panose="020B0604020202020204" pitchFamily="34" charset="0"/>
                <a:cs typeface="Arial" panose="020B0604020202020204" pitchFamily="34" charset="0"/>
              </a:rPr>
            </a:br>
            <a:r>
              <a:rPr lang="en-GB" sz="2000" b="0" i="0" noProof="0" dirty="0">
                <a:solidFill>
                  <a:srgbClr val="002060"/>
                </a:solidFill>
                <a:effectLst/>
                <a:latin typeface="Arial" panose="020B0604020202020204" pitchFamily="34" charset="0"/>
                <a:cs typeface="Arial" panose="020B0604020202020204" pitchFamily="34" charset="0"/>
              </a:rPr>
              <a:t>Your child should be wearing tracksuit bottoms/sports shorts and a t-shirt. No jeans, cargo pants,  free flowing clothing or anything which prevents or restricts movement.</a:t>
            </a:r>
          </a:p>
          <a:p>
            <a:pPr marL="44450" marR="0" lvl="0" indent="0" algn="l" defTabSz="457200" rtl="0" eaLnBrk="1" fontAlgn="base" latinLnBrk="0" hangingPunct="1">
              <a:lnSpc>
                <a:spcPct val="100000"/>
              </a:lnSpc>
              <a:spcBef>
                <a:spcPct val="0"/>
              </a:spcBef>
              <a:spcAft>
                <a:spcPct val="0"/>
              </a:spcAft>
              <a:buClrTx/>
              <a:buSzTx/>
              <a:buFontTx/>
              <a:buNone/>
              <a:tabLst/>
              <a:defRPr/>
            </a:pPr>
            <a:br>
              <a:rPr lang="en-GB" sz="2000" noProof="0" dirty="0">
                <a:solidFill>
                  <a:srgbClr val="002060"/>
                </a:solidFill>
                <a:latin typeface="Arial" panose="020B0604020202020204" pitchFamily="34" charset="0"/>
                <a:cs typeface="Arial" panose="020B0604020202020204" pitchFamily="34" charset="0"/>
              </a:rPr>
            </a:br>
            <a:r>
              <a:rPr lang="en-GB" sz="2000" b="0" i="0" noProof="0" dirty="0">
                <a:solidFill>
                  <a:srgbClr val="002060"/>
                </a:solidFill>
                <a:effectLst/>
                <a:latin typeface="Arial" panose="020B0604020202020204" pitchFamily="34" charset="0"/>
                <a:cs typeface="Arial" panose="020B0604020202020204" pitchFamily="34" charset="0"/>
              </a:rPr>
              <a:t>Hoodies and oversized jumpers are not appropriate to be training in, especially with a hood up. This could cause the body to overheat and also prevents the child from hearing instructions clearly.</a:t>
            </a:r>
            <a:br>
              <a:rPr lang="en-GB" sz="2000" noProof="0" dirty="0">
                <a:solidFill>
                  <a:srgbClr val="002060"/>
                </a:solidFill>
                <a:latin typeface="Arial" panose="020B0604020202020204" pitchFamily="34" charset="0"/>
                <a:cs typeface="Arial" panose="020B0604020202020204" pitchFamily="34" charset="0"/>
              </a:rPr>
            </a:br>
            <a:br>
              <a:rPr lang="en-GB" sz="2000" noProof="0" dirty="0">
                <a:solidFill>
                  <a:srgbClr val="002060"/>
                </a:solidFill>
                <a:latin typeface="Arial" panose="020B0604020202020204" pitchFamily="34" charset="0"/>
                <a:cs typeface="Arial" panose="020B0604020202020204" pitchFamily="34" charset="0"/>
              </a:rPr>
            </a:br>
            <a:r>
              <a:rPr lang="en-GB" sz="2000" b="1" i="0" u="sng" noProof="0" dirty="0">
                <a:solidFill>
                  <a:srgbClr val="002060"/>
                </a:solidFill>
                <a:effectLst/>
                <a:latin typeface="Arial" panose="020B0604020202020204" pitchFamily="34" charset="0"/>
                <a:cs typeface="Arial" panose="020B0604020202020204" pitchFamily="34" charset="0"/>
              </a:rPr>
              <a:t>JEWELLERY</a:t>
            </a:r>
            <a:br>
              <a:rPr lang="en-GB" sz="2000" noProof="0" dirty="0">
                <a:solidFill>
                  <a:srgbClr val="002060"/>
                </a:solidFill>
                <a:latin typeface="Arial" panose="020B0604020202020204" pitchFamily="34" charset="0"/>
                <a:cs typeface="Arial" panose="020B0604020202020204" pitchFamily="34" charset="0"/>
              </a:rPr>
            </a:br>
            <a:r>
              <a:rPr lang="en-GB" sz="2000" b="0" i="0" noProof="0" dirty="0">
                <a:solidFill>
                  <a:srgbClr val="002060"/>
                </a:solidFill>
                <a:effectLst/>
                <a:latin typeface="Arial" panose="020B0604020202020204" pitchFamily="34" charset="0"/>
                <a:cs typeface="Arial" panose="020B0604020202020204" pitchFamily="34" charset="0"/>
              </a:rPr>
              <a:t>No jewellery is permitted to be worn during the land training exercises apart from small stud earrings and a watch.</a:t>
            </a:r>
            <a:br>
              <a:rPr lang="en-GB" sz="2000" noProof="0" dirty="0">
                <a:solidFill>
                  <a:srgbClr val="002060"/>
                </a:solidFill>
              </a:rPr>
            </a:br>
            <a:endParaRPr lang="en-GB" sz="2000" b="1" u="sng" noProof="0" dirty="0">
              <a:solidFill>
                <a:srgbClr val="002060"/>
              </a:solidFill>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4758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5DCFA299-08C8-9B20-6D24-A029744702D1}"/>
              </a:ext>
            </a:extLst>
          </p:cNvPr>
          <p:cNvSpPr>
            <a:spLocks noGrp="1" noChangeArrowheads="1"/>
          </p:cNvSpPr>
          <p:nvPr>
            <p:ph type="title"/>
          </p:nvPr>
        </p:nvSpPr>
        <p:spPr>
          <a:xfrm>
            <a:off x="3287712" y="427038"/>
            <a:ext cx="4552950" cy="1131887"/>
          </a:xfrm>
        </p:spPr>
        <p:txBody>
          <a:bodyPr/>
          <a:lstStyle/>
          <a:p>
            <a:pPr algn="ctr" eaLnBrk="1" hangingPunct="1"/>
            <a:r>
              <a:rPr lang="en-GB" sz="3600" noProof="0" dirty="0">
                <a:solidFill>
                  <a:srgbClr val="002060"/>
                </a:solidFill>
              </a:rPr>
              <a:t>WTHSC 	  NEWSLETTER</a:t>
            </a:r>
            <a:endParaRPr lang="en-GB" sz="3600" noProof="0" dirty="0"/>
          </a:p>
        </p:txBody>
      </p:sp>
      <p:sp>
        <p:nvSpPr>
          <p:cNvPr id="14339" name="TextBox 3">
            <a:extLst>
              <a:ext uri="{FF2B5EF4-FFF2-40B4-BE49-F238E27FC236}">
                <a16:creationId xmlns:a16="http://schemas.microsoft.com/office/drawing/2014/main" id="{23952121-3A57-CFB8-F143-CB9F506A1ABA}"/>
              </a:ext>
            </a:extLst>
          </p:cNvPr>
          <p:cNvSpPr txBox="1">
            <a:spLocks noChangeArrowheads="1"/>
          </p:cNvSpPr>
          <p:nvPr/>
        </p:nvSpPr>
        <p:spPr bwMode="auto">
          <a:xfrm>
            <a:off x="8290259" y="372268"/>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eaLnBrk="1" hangingPunct="1"/>
            <a:r>
              <a:rPr lang="en-GB" b="1" noProof="0" dirty="0">
                <a:solidFill>
                  <a:srgbClr val="002060"/>
                </a:solidFill>
              </a:rPr>
              <a:t>“Work hard, train hard equals    	positive results”</a:t>
            </a:r>
          </a:p>
        </p:txBody>
      </p:sp>
      <p:sp>
        <p:nvSpPr>
          <p:cNvPr id="14340" name="Rectangle 6">
            <a:extLst>
              <a:ext uri="{FF2B5EF4-FFF2-40B4-BE49-F238E27FC236}">
                <a16:creationId xmlns:a16="http://schemas.microsoft.com/office/drawing/2014/main" id="{B6B32DD1-C86A-484D-07D3-849E70646FDC}"/>
              </a:ext>
            </a:extLst>
          </p:cNvPr>
          <p:cNvSpPr>
            <a:spLocks noChangeArrowheads="1"/>
          </p:cNvSpPr>
          <p:nvPr/>
        </p:nvSpPr>
        <p:spPr bwMode="auto">
          <a:xfrm>
            <a:off x="992188" y="1325563"/>
            <a:ext cx="9628187"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endParaRPr lang="en-GB" b="1" noProof="0" dirty="0">
              <a:solidFill>
                <a:srgbClr val="002060"/>
              </a:solidFill>
            </a:endParaRPr>
          </a:p>
          <a:p>
            <a:pPr algn="ctr" eaLnBrk="1" hangingPunct="1"/>
            <a:endParaRPr lang="en-GB" b="1" noProof="0" dirty="0">
              <a:solidFill>
                <a:srgbClr val="002060"/>
              </a:solidFill>
            </a:endParaRPr>
          </a:p>
          <a:p>
            <a:pPr algn="ctr" eaLnBrk="1" hangingPunct="1"/>
            <a:endParaRPr lang="en-GB" b="1" noProof="0" dirty="0">
              <a:solidFill>
                <a:srgbClr val="002060"/>
              </a:solidFill>
            </a:endParaRPr>
          </a:p>
          <a:p>
            <a:pPr algn="ctr" eaLnBrk="1" hangingPunct="1"/>
            <a:endParaRPr lang="en-GB" b="1" noProof="0" dirty="0">
              <a:solidFill>
                <a:srgbClr val="002060"/>
              </a:solidFill>
            </a:endParaRPr>
          </a:p>
          <a:p>
            <a:pPr algn="ctr" eaLnBrk="1" hangingPunct="1"/>
            <a:endParaRPr lang="en-GB" b="1" noProof="0" dirty="0">
              <a:solidFill>
                <a:srgbClr val="002060"/>
              </a:solidFill>
            </a:endParaRPr>
          </a:p>
          <a:p>
            <a:pPr algn="ctr" eaLnBrk="1" hangingPunct="1"/>
            <a:endParaRPr lang="en-GB" b="1" noProof="0" dirty="0">
              <a:solidFill>
                <a:srgbClr val="002060"/>
              </a:solidFill>
            </a:endParaRPr>
          </a:p>
        </p:txBody>
      </p:sp>
      <p:pic>
        <p:nvPicPr>
          <p:cNvPr id="14341" name="Picture 7" descr="Logo, company name&#10;&#10;Description automatically generated">
            <a:extLst>
              <a:ext uri="{FF2B5EF4-FFF2-40B4-BE49-F238E27FC236}">
                <a16:creationId xmlns:a16="http://schemas.microsoft.com/office/drawing/2014/main" id="{F3F0F014-A6B1-5247-311F-3A5D32C470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8" descr="Young person from Sutton wins £2,000 in Jack Petchey Anthem song writing  competition | Sardines">
            <a:extLst>
              <a:ext uri="{FF2B5EF4-FFF2-40B4-BE49-F238E27FC236}">
                <a16:creationId xmlns:a16="http://schemas.microsoft.com/office/drawing/2014/main" id="{08EC8583-D59D-692D-EE9E-15B2823316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8025" y="5259388"/>
            <a:ext cx="2271713"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3" name="TextBox 9">
            <a:extLst>
              <a:ext uri="{FF2B5EF4-FFF2-40B4-BE49-F238E27FC236}">
                <a16:creationId xmlns:a16="http://schemas.microsoft.com/office/drawing/2014/main" id="{47A00B4B-B7BE-B8A8-A432-6C80BEE4800B}"/>
              </a:ext>
            </a:extLst>
          </p:cNvPr>
          <p:cNvSpPr txBox="1">
            <a:spLocks noChangeArrowheads="1"/>
          </p:cNvSpPr>
          <p:nvPr/>
        </p:nvSpPr>
        <p:spPr bwMode="auto">
          <a:xfrm>
            <a:off x="892175" y="1900238"/>
            <a:ext cx="9840913" cy="2646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4450">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GB" sz="2400" b="1" u="sng" noProof="0" dirty="0">
                <a:solidFill>
                  <a:srgbClr val="002060"/>
                </a:solidFill>
                <a:latin typeface="Arial" panose="020B0604020202020204" pitchFamily="34" charset="0"/>
                <a:cs typeface="Arial" panose="020B0604020202020204" pitchFamily="34" charset="0"/>
              </a:rPr>
              <a:t>Land Training Exercise</a:t>
            </a:r>
          </a:p>
          <a:p>
            <a:pPr algn="ctr" eaLnBrk="1" hangingPunct="1"/>
            <a:endParaRPr lang="en-GB" sz="2400" b="1" u="sng" noProof="0" dirty="0">
              <a:solidFill>
                <a:srgbClr val="002060"/>
              </a:solidFill>
              <a:latin typeface="Arial" panose="020B0604020202020204" pitchFamily="34" charset="0"/>
              <a:cs typeface="Arial" panose="020B0604020202020204" pitchFamily="34" charset="0"/>
            </a:endParaRPr>
          </a:p>
          <a:p>
            <a:pPr eaLnBrk="1" hangingPunct="1"/>
            <a:endParaRPr lang="en-GB" sz="2000" noProof="0" dirty="0">
              <a:solidFill>
                <a:srgbClr val="002060"/>
              </a:solidFill>
              <a:latin typeface="Arial" panose="020B0604020202020204" pitchFamily="34" charset="0"/>
              <a:cs typeface="Arial" panose="020B0604020202020204" pitchFamily="34" charset="0"/>
            </a:endParaRPr>
          </a:p>
          <a:p>
            <a:pPr eaLnBrk="1" hangingPunct="1"/>
            <a:r>
              <a:rPr lang="en-GB" sz="2000" noProof="0" dirty="0">
                <a:solidFill>
                  <a:srgbClr val="002060"/>
                </a:solidFill>
                <a:latin typeface="Arial" panose="020B0604020202020204" pitchFamily="34" charset="0"/>
                <a:cs typeface="Arial" panose="020B0604020202020204" pitchFamily="34" charset="0"/>
              </a:rPr>
              <a:t>Parents, please remind your children they </a:t>
            </a:r>
            <a:r>
              <a:rPr lang="en-GB" sz="2000" b="1" u="sng" noProof="0" dirty="0">
                <a:solidFill>
                  <a:srgbClr val="002060"/>
                </a:solidFill>
                <a:latin typeface="Arial" panose="020B0604020202020204" pitchFamily="34" charset="0"/>
                <a:cs typeface="Arial" panose="020B0604020202020204" pitchFamily="34" charset="0"/>
              </a:rPr>
              <a:t>must complete </a:t>
            </a:r>
            <a:r>
              <a:rPr lang="en-GB" sz="2000" noProof="0" dirty="0">
                <a:solidFill>
                  <a:srgbClr val="002060"/>
                </a:solidFill>
                <a:latin typeface="Arial" panose="020B0604020202020204" pitchFamily="34" charset="0"/>
                <a:cs typeface="Arial" panose="020B0604020202020204" pitchFamily="34" charset="0"/>
              </a:rPr>
              <a:t>pre stretching exercises prior to swimming. This is to be done before every lesson and competition.</a:t>
            </a:r>
          </a:p>
          <a:p>
            <a:pPr eaLnBrk="1" hangingPunct="1"/>
            <a:endParaRPr lang="en-GB" sz="2000" noProof="0" dirty="0">
              <a:solidFill>
                <a:srgbClr val="002060"/>
              </a:solidFill>
              <a:latin typeface="Arial" panose="020B0604020202020204" pitchFamily="34" charset="0"/>
              <a:cs typeface="Arial" panose="020B0604020202020204" pitchFamily="34" charset="0"/>
            </a:endParaRPr>
          </a:p>
          <a:p>
            <a:pPr eaLnBrk="1" hangingPunct="1"/>
            <a:r>
              <a:rPr lang="en-GB" sz="2000" noProof="0" dirty="0">
                <a:solidFill>
                  <a:srgbClr val="002060"/>
                </a:solidFill>
                <a:latin typeface="Arial" panose="020B0604020202020204" pitchFamily="34" charset="0"/>
                <a:cs typeface="Arial" panose="020B0604020202020204" pitchFamily="34" charset="0"/>
              </a:rPr>
              <a:t>This alongside land training will aid all swimmers to build their strength and stamina.</a:t>
            </a:r>
          </a:p>
          <a:p>
            <a:pPr algn="ctr" eaLnBrk="1" hangingPunct="1"/>
            <a:r>
              <a:rPr lang="en-GB" b="1" noProof="0" dirty="0">
                <a:solidFill>
                  <a:srgbClr val="002060"/>
                </a:solidFill>
                <a:latin typeface="Arial" panose="020B0604020202020204" pitchFamily="34" charset="0"/>
                <a:cs typeface="Arial" panose="020B0604020202020204" pitchFamily="34" charset="0"/>
              </a:rPr>
              <a:t>			</a:t>
            </a:r>
            <a:endParaRPr lang="en-GB" sz="2400" noProof="0" dirty="0">
              <a:solidFill>
                <a:srgbClr val="002060"/>
              </a:solidFill>
              <a:latin typeface="Algerian" panose="04020705040A02060702" pitchFamily="82"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783E4DAC-EF32-AEEC-0D42-328E8B6BE20D}"/>
              </a:ext>
            </a:extLst>
          </p:cNvPr>
          <p:cNvSpPr>
            <a:spLocks noGrp="1" noChangeArrowheads="1"/>
          </p:cNvSpPr>
          <p:nvPr>
            <p:ph type="title"/>
          </p:nvPr>
        </p:nvSpPr>
        <p:spPr>
          <a:xfrm>
            <a:off x="3346821" y="420688"/>
            <a:ext cx="4552950" cy="1131887"/>
          </a:xfrm>
        </p:spPr>
        <p:txBody>
          <a:bodyPr/>
          <a:lstStyle/>
          <a:p>
            <a:pPr algn="ctr" eaLnBrk="1" hangingPunct="1"/>
            <a:r>
              <a:rPr lang="en-GB" sz="3600" noProof="0" dirty="0">
                <a:solidFill>
                  <a:srgbClr val="002060"/>
                </a:solidFill>
              </a:rPr>
              <a:t>WTHSC 	  NEWSLETTER</a:t>
            </a:r>
            <a:endParaRPr lang="en-GB" sz="3600" noProof="0" dirty="0"/>
          </a:p>
        </p:txBody>
      </p:sp>
      <p:sp>
        <p:nvSpPr>
          <p:cNvPr id="15363" name="TextBox 3">
            <a:extLst>
              <a:ext uri="{FF2B5EF4-FFF2-40B4-BE49-F238E27FC236}">
                <a16:creationId xmlns:a16="http://schemas.microsoft.com/office/drawing/2014/main" id="{572BBEEE-7D14-52C8-1DE2-F22B37392563}"/>
              </a:ext>
            </a:extLst>
          </p:cNvPr>
          <p:cNvSpPr txBox="1">
            <a:spLocks noChangeArrowheads="1"/>
          </p:cNvSpPr>
          <p:nvPr/>
        </p:nvSpPr>
        <p:spPr bwMode="auto">
          <a:xfrm>
            <a:off x="8297134" y="354091"/>
            <a:ext cx="34766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eaLnBrk="1" hangingPunct="1"/>
            <a:r>
              <a:rPr lang="en-GB" b="1" noProof="0" dirty="0">
                <a:solidFill>
                  <a:srgbClr val="002060"/>
                </a:solidFill>
              </a:rPr>
              <a:t>“Work hard, train hard equals    	positive results”</a:t>
            </a:r>
          </a:p>
        </p:txBody>
      </p:sp>
      <p:sp>
        <p:nvSpPr>
          <p:cNvPr id="15364" name="Rectangle 6">
            <a:extLst>
              <a:ext uri="{FF2B5EF4-FFF2-40B4-BE49-F238E27FC236}">
                <a16:creationId xmlns:a16="http://schemas.microsoft.com/office/drawing/2014/main" id="{BC0CA84A-6EC4-77AF-377A-C3B4025DB1C1}"/>
              </a:ext>
            </a:extLst>
          </p:cNvPr>
          <p:cNvSpPr>
            <a:spLocks noChangeArrowheads="1"/>
          </p:cNvSpPr>
          <p:nvPr/>
        </p:nvSpPr>
        <p:spPr bwMode="auto">
          <a:xfrm>
            <a:off x="992188" y="1325563"/>
            <a:ext cx="9628187"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endParaRPr lang="en-GB" b="1" noProof="0" dirty="0">
              <a:solidFill>
                <a:srgbClr val="002060"/>
              </a:solidFill>
            </a:endParaRPr>
          </a:p>
          <a:p>
            <a:pPr algn="ctr" eaLnBrk="1" hangingPunct="1"/>
            <a:endParaRPr lang="en-GB" b="1" noProof="0" dirty="0">
              <a:solidFill>
                <a:srgbClr val="002060"/>
              </a:solidFill>
            </a:endParaRPr>
          </a:p>
          <a:p>
            <a:pPr algn="ctr" eaLnBrk="1" hangingPunct="1"/>
            <a:endParaRPr lang="en-GB" b="1" noProof="0" dirty="0">
              <a:solidFill>
                <a:srgbClr val="002060"/>
              </a:solidFill>
            </a:endParaRPr>
          </a:p>
          <a:p>
            <a:pPr algn="ctr" eaLnBrk="1" hangingPunct="1"/>
            <a:endParaRPr lang="en-GB" b="1" noProof="0" dirty="0">
              <a:solidFill>
                <a:srgbClr val="002060"/>
              </a:solidFill>
            </a:endParaRPr>
          </a:p>
          <a:p>
            <a:pPr algn="ctr" eaLnBrk="1" hangingPunct="1"/>
            <a:endParaRPr lang="en-GB" b="1" noProof="0" dirty="0">
              <a:solidFill>
                <a:srgbClr val="002060"/>
              </a:solidFill>
            </a:endParaRPr>
          </a:p>
          <a:p>
            <a:pPr algn="ctr" eaLnBrk="1" hangingPunct="1"/>
            <a:endParaRPr lang="en-GB" b="1" noProof="0" dirty="0">
              <a:solidFill>
                <a:srgbClr val="002060"/>
              </a:solidFill>
            </a:endParaRPr>
          </a:p>
        </p:txBody>
      </p:sp>
      <p:pic>
        <p:nvPicPr>
          <p:cNvPr id="15365" name="Picture 7" descr="Logo, company name&#10;&#10;Description automatically generated">
            <a:extLst>
              <a:ext uri="{FF2B5EF4-FFF2-40B4-BE49-F238E27FC236}">
                <a16:creationId xmlns:a16="http://schemas.microsoft.com/office/drawing/2014/main" id="{6B2D81E8-772B-835C-C1A8-4029C998FC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8" descr="Young person from Sutton wins £2,000 in Jack Petchey Anthem song writing  competition | Sardines">
            <a:extLst>
              <a:ext uri="{FF2B5EF4-FFF2-40B4-BE49-F238E27FC236}">
                <a16:creationId xmlns:a16="http://schemas.microsoft.com/office/drawing/2014/main" id="{B9408915-6FFE-4432-9F83-98C77D848A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8025" y="5259388"/>
            <a:ext cx="2271713"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TextBox 9">
            <a:extLst>
              <a:ext uri="{FF2B5EF4-FFF2-40B4-BE49-F238E27FC236}">
                <a16:creationId xmlns:a16="http://schemas.microsoft.com/office/drawing/2014/main" id="{F03F6E9B-B942-5753-0AA8-7C9E68465C9F}"/>
              </a:ext>
            </a:extLst>
          </p:cNvPr>
          <p:cNvSpPr txBox="1">
            <a:spLocks noChangeArrowheads="1"/>
          </p:cNvSpPr>
          <p:nvPr/>
        </p:nvSpPr>
        <p:spPr bwMode="auto">
          <a:xfrm>
            <a:off x="711200" y="1552575"/>
            <a:ext cx="10564813" cy="350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GB" sz="2200" b="1" noProof="0" dirty="0">
                <a:solidFill>
                  <a:srgbClr val="002060"/>
                </a:solidFill>
                <a:latin typeface="Arial" panose="020B0604020202020204" pitchFamily="34" charset="0"/>
                <a:cs typeface="Arial" panose="020B0604020202020204" pitchFamily="34" charset="0"/>
              </a:rPr>
              <a:t>SWIMMERS CORNER</a:t>
            </a:r>
          </a:p>
          <a:p>
            <a:pPr eaLnBrk="1" hangingPunct="1"/>
            <a:endParaRPr lang="en-GB" noProof="0" dirty="0">
              <a:solidFill>
                <a:srgbClr val="2998E3"/>
              </a:solidFill>
            </a:endParaRPr>
          </a:p>
          <a:p>
            <a:pPr eaLnBrk="1" hangingPunct="1"/>
            <a:endParaRPr lang="en-GB" noProof="0" dirty="0">
              <a:solidFill>
                <a:srgbClr val="002060"/>
              </a:solidFill>
              <a:latin typeface="Arial" panose="020B0604020202020204" pitchFamily="34" charset="0"/>
              <a:cs typeface="Arial" panose="020B0604020202020204" pitchFamily="34" charset="0"/>
            </a:endParaRPr>
          </a:p>
          <a:p>
            <a:pPr eaLnBrk="1" hangingPunct="1"/>
            <a:r>
              <a:rPr lang="en-GB" sz="2000" b="1" noProof="0" dirty="0">
                <a:solidFill>
                  <a:srgbClr val="002060"/>
                </a:solidFill>
                <a:latin typeface="Arial" panose="020B0604020202020204" pitchFamily="34" charset="0"/>
                <a:cs typeface="Arial" panose="020B0604020202020204" pitchFamily="34" charset="0"/>
              </a:rPr>
              <a:t>Remember to fill in your times from your last competition especially those who attended the last competitions.</a:t>
            </a:r>
          </a:p>
          <a:p>
            <a:pPr eaLnBrk="1" hangingPunct="1"/>
            <a:endParaRPr lang="en-GB" sz="2000" b="1" noProof="0" dirty="0">
              <a:solidFill>
                <a:srgbClr val="002060"/>
              </a:solidFill>
              <a:latin typeface="Arial" panose="020B0604020202020204" pitchFamily="34" charset="0"/>
              <a:cs typeface="Arial" panose="020B0604020202020204" pitchFamily="34" charset="0"/>
            </a:endParaRPr>
          </a:p>
          <a:p>
            <a:pPr eaLnBrk="1" hangingPunct="1"/>
            <a:r>
              <a:rPr lang="en-GB" sz="2000" b="1" noProof="0" dirty="0">
                <a:solidFill>
                  <a:srgbClr val="002060"/>
                </a:solidFill>
                <a:latin typeface="Arial" panose="020B0604020202020204" pitchFamily="34" charset="0"/>
                <a:cs typeface="Arial" panose="020B0604020202020204" pitchFamily="34" charset="0"/>
              </a:rPr>
              <a:t>Remember to eat a balanced meal, drink plenty of water.</a:t>
            </a:r>
          </a:p>
          <a:p>
            <a:pPr eaLnBrk="1" hangingPunct="1"/>
            <a:endParaRPr lang="en-GB" sz="2000" b="1" noProof="0" dirty="0">
              <a:solidFill>
                <a:srgbClr val="002060"/>
              </a:solidFill>
              <a:latin typeface="Arial" panose="020B0604020202020204" pitchFamily="34" charset="0"/>
              <a:cs typeface="Arial" panose="020B0604020202020204" pitchFamily="34" charset="0"/>
            </a:endParaRPr>
          </a:p>
          <a:p>
            <a:pPr algn="ctr" eaLnBrk="1" hangingPunct="1"/>
            <a:r>
              <a:rPr lang="en-GB" sz="2800" i="1" u="sng" noProof="0" dirty="0">
                <a:solidFill>
                  <a:srgbClr val="002060"/>
                </a:solidFill>
                <a:latin typeface="Algerian" panose="04020705040A02060702" pitchFamily="82" charset="0"/>
                <a:cs typeface="Arial" panose="020B0604020202020204" pitchFamily="34" charset="0"/>
              </a:rPr>
              <a:t>Always encourage and support each other. </a:t>
            </a:r>
          </a:p>
          <a:p>
            <a:pPr eaLnBrk="1" hangingPunct="1"/>
            <a:endParaRPr lang="en-GB" noProof="0" dirty="0">
              <a:solidFill>
                <a:srgbClr val="002060"/>
              </a:solidFill>
              <a:latin typeface="Arial" panose="020B0604020202020204" pitchFamily="34" charset="0"/>
              <a:cs typeface="Arial" panose="020B0604020202020204" pitchFamily="34" charset="0"/>
            </a:endParaRPr>
          </a:p>
          <a:p>
            <a:pPr eaLnBrk="1" hangingPunct="1"/>
            <a:r>
              <a:rPr lang="en-GB" noProof="0" dirty="0">
                <a:solidFill>
                  <a:srgbClr val="002060"/>
                </a:solidFill>
                <a:latin typeface="Arial" panose="020B0604020202020204" pitchFamily="34" charset="0"/>
                <a:cs typeface="Arial" panose="020B0604020202020204" pitchFamily="34" charset="0"/>
              </a:rPr>
              <a:t>			</a:t>
            </a:r>
            <a:endParaRPr lang="en-GB" sz="3200" noProof="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07370BEA-944A-B834-B0E2-E0167A10054D}"/>
              </a:ext>
            </a:extLst>
          </p:cNvPr>
          <p:cNvSpPr>
            <a:spLocks noGrp="1" noChangeArrowheads="1"/>
          </p:cNvSpPr>
          <p:nvPr>
            <p:ph type="title"/>
          </p:nvPr>
        </p:nvSpPr>
        <p:spPr>
          <a:xfrm>
            <a:off x="3009900" y="623888"/>
            <a:ext cx="5181600" cy="717550"/>
          </a:xfrm>
        </p:spPr>
        <p:txBody>
          <a:bodyPr/>
          <a:lstStyle/>
          <a:p>
            <a:pPr algn="ctr" eaLnBrk="1" hangingPunct="1"/>
            <a:r>
              <a:rPr lang="en-GB" sz="3200" noProof="0" dirty="0">
                <a:solidFill>
                  <a:srgbClr val="002060"/>
                </a:solidFill>
              </a:rPr>
              <a:t>WTHSC </a:t>
            </a:r>
            <a:br>
              <a:rPr lang="en-GB" sz="3200" noProof="0" dirty="0">
                <a:solidFill>
                  <a:srgbClr val="002060"/>
                </a:solidFill>
              </a:rPr>
            </a:br>
            <a:r>
              <a:rPr lang="en-GB" sz="3200" noProof="0" dirty="0">
                <a:solidFill>
                  <a:srgbClr val="002060"/>
                </a:solidFill>
              </a:rPr>
              <a:t>NEWSLETTER</a:t>
            </a:r>
            <a:endParaRPr lang="en-GB" sz="3200" noProof="0" dirty="0"/>
          </a:p>
        </p:txBody>
      </p:sp>
      <p:sp>
        <p:nvSpPr>
          <p:cNvPr id="5123" name="Content Placeholder 2">
            <a:extLst>
              <a:ext uri="{FF2B5EF4-FFF2-40B4-BE49-F238E27FC236}">
                <a16:creationId xmlns:a16="http://schemas.microsoft.com/office/drawing/2014/main" id="{FD323607-9127-9D71-3590-6451A9C1B4EA}"/>
              </a:ext>
            </a:extLst>
          </p:cNvPr>
          <p:cNvSpPr>
            <a:spLocks noGrp="1" noChangeArrowheads="1"/>
          </p:cNvSpPr>
          <p:nvPr>
            <p:ph idx="1"/>
          </p:nvPr>
        </p:nvSpPr>
        <p:spPr>
          <a:xfrm>
            <a:off x="1143000" y="1803401"/>
            <a:ext cx="9872663" cy="4292599"/>
          </a:xfrm>
        </p:spPr>
        <p:txBody>
          <a:bodyPr/>
          <a:lstStyle/>
          <a:p>
            <a:pPr marL="44450" indent="0" eaLnBrk="1" hangingPunct="1">
              <a:buNone/>
            </a:pPr>
            <a:endParaRPr lang="en-GB" sz="2000" b="1" noProof="0" dirty="0">
              <a:solidFill>
                <a:srgbClr val="002060"/>
              </a:solidFill>
              <a:latin typeface="Arial" panose="020B0604020202020204" pitchFamily="34" charset="0"/>
              <a:cs typeface="Arial" panose="020B0604020202020204" pitchFamily="34" charset="0"/>
            </a:endParaRPr>
          </a:p>
          <a:p>
            <a:pPr marL="44450" indent="0" eaLnBrk="1" hangingPunct="1">
              <a:buFont typeface="Corbel" panose="020B0503020204020204" pitchFamily="34" charset="0"/>
              <a:buNone/>
            </a:pPr>
            <a:endParaRPr lang="en-GB" sz="2000" noProof="0" dirty="0">
              <a:solidFill>
                <a:srgbClr val="002060"/>
              </a:solidFill>
              <a:latin typeface="Arial" panose="020B0604020202020204" pitchFamily="34" charset="0"/>
              <a:cs typeface="Arial" panose="020B0604020202020204" pitchFamily="34" charset="0"/>
            </a:endParaRPr>
          </a:p>
        </p:txBody>
      </p:sp>
      <p:sp>
        <p:nvSpPr>
          <p:cNvPr id="5124" name="TextBox 3">
            <a:extLst>
              <a:ext uri="{FF2B5EF4-FFF2-40B4-BE49-F238E27FC236}">
                <a16:creationId xmlns:a16="http://schemas.microsoft.com/office/drawing/2014/main" id="{D0047C93-796D-BF2E-AE0A-A9D86697C7EE}"/>
              </a:ext>
            </a:extLst>
          </p:cNvPr>
          <p:cNvSpPr txBox="1">
            <a:spLocks noChangeArrowheads="1"/>
          </p:cNvSpPr>
          <p:nvPr/>
        </p:nvSpPr>
        <p:spPr bwMode="auto">
          <a:xfrm>
            <a:off x="8394700" y="372268"/>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5125" name="Picture 5" descr="Young person from Sutton wins £2,000 in Jack Petchey Anthem song writing  competition | Sardines">
            <a:extLst>
              <a:ext uri="{FF2B5EF4-FFF2-40B4-BE49-F238E27FC236}">
                <a16:creationId xmlns:a16="http://schemas.microsoft.com/office/drawing/2014/main" id="{9E640469-7CB2-D317-2BD4-F543B96239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91687" y="5493274"/>
            <a:ext cx="2271713" cy="1115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9" descr="Logo, company name&#10;&#10;Description automatically generated">
            <a:extLst>
              <a:ext uri="{FF2B5EF4-FFF2-40B4-BE49-F238E27FC236}">
                <a16:creationId xmlns:a16="http://schemas.microsoft.com/office/drawing/2014/main" id="{F272A4D5-EFE2-7B01-4D1B-45E540BD8C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654C6682-6C87-7222-3ABE-0BB2FEA9AA69}"/>
              </a:ext>
            </a:extLst>
          </p:cNvPr>
          <p:cNvSpPr txBox="1"/>
          <p:nvPr/>
        </p:nvSpPr>
        <p:spPr>
          <a:xfrm>
            <a:off x="907524" y="1925053"/>
            <a:ext cx="9872663" cy="4370427"/>
          </a:xfrm>
          <a:prstGeom prst="rect">
            <a:avLst/>
          </a:prstGeom>
          <a:noFill/>
        </p:spPr>
        <p:txBody>
          <a:bodyPr wrap="square">
            <a:spAutoFit/>
          </a:bodyPr>
          <a:lstStyle/>
          <a:p>
            <a:pPr marL="44450" indent="0" eaLnBrk="1" hangingPunct="1">
              <a:buFont typeface="Corbel" panose="020B0503020204020204" pitchFamily="34" charset="0"/>
              <a:buNone/>
            </a:pPr>
            <a:r>
              <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rPr>
              <a:t>Please remember to </a:t>
            </a:r>
            <a:r>
              <a:rPr lang="en-GB" sz="2000" b="1" u="sng" noProof="0" dirty="0">
                <a:solidFill>
                  <a:srgbClr val="002060"/>
                </a:solidFill>
                <a:latin typeface="Arial" panose="020B0604020202020204" pitchFamily="34" charset="0"/>
                <a:cs typeface="Arial" panose="020B0604020202020204" pitchFamily="34" charset="0"/>
                <a:sym typeface="Wingdings" panose="05000000000000000000" pitchFamily="2" charset="2"/>
              </a:rPr>
              <a:t>regularly check your emails </a:t>
            </a:r>
            <a:r>
              <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rPr>
              <a:t>for updates, changes and the newsletter.</a:t>
            </a:r>
          </a:p>
          <a:p>
            <a:pPr marL="44450" indent="0" eaLnBrk="1" hangingPunct="1">
              <a:buFont typeface="Corbel" panose="020B0503020204020204" pitchFamily="34" charset="0"/>
              <a:buNone/>
            </a:pPr>
            <a:endPar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Font typeface="Corbel" panose="020B0503020204020204" pitchFamily="34" charset="0"/>
              <a:buNone/>
            </a:pPr>
            <a:r>
              <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rPr>
              <a:t>Please join our Easy Funding link </a:t>
            </a:r>
            <a:r>
              <a:rPr lang="en-GB" sz="2000" b="1" noProof="0" dirty="0">
                <a:solidFill>
                  <a:srgbClr val="002060"/>
                </a:solidFill>
              </a:rPr>
              <a:t>http://efraising efraising.org/ZZnbqAyZ0B</a:t>
            </a:r>
          </a:p>
          <a:p>
            <a:pPr marL="44450" indent="0" eaLnBrk="1" hangingPunct="1">
              <a:buFont typeface="Corbel" panose="020B0503020204020204" pitchFamily="34" charset="0"/>
              <a:buNone/>
            </a:pPr>
            <a:endParaRPr lang="en-GB" sz="2000" b="1"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Font typeface="Corbel" panose="020B0503020204020204" pitchFamily="34" charset="0"/>
              <a:buNone/>
            </a:pPr>
            <a:r>
              <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rPr>
              <a:t>Don’t forget to check our Facebook page. </a:t>
            </a:r>
            <a:r>
              <a:rPr lang="en-GB" sz="2000" dirty="0">
                <a:solidFill>
                  <a:srgbClr val="002060"/>
                </a:solidFill>
                <a:latin typeface="Arial" panose="020B0604020202020204" pitchFamily="34" charset="0"/>
                <a:cs typeface="Arial" panose="020B0604020202020204" pitchFamily="34" charset="0"/>
                <a:sym typeface="Wingdings" panose="05000000000000000000" pitchFamily="2" charset="2"/>
              </a:rPr>
              <a:t>This has been revamped with lovely photos and information.</a:t>
            </a:r>
          </a:p>
          <a:p>
            <a:pPr marL="44450" indent="0" eaLnBrk="1" hangingPunct="1">
              <a:buFont typeface="Corbel" panose="020B0503020204020204" pitchFamily="34" charset="0"/>
              <a:buNone/>
            </a:pPr>
            <a:endParaRPr lang="en-GB" sz="200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Font typeface="Corbel" panose="020B0503020204020204" pitchFamily="34" charset="0"/>
              <a:buNone/>
            </a:pPr>
            <a:r>
              <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rPr>
              <a:t>In this digital a</a:t>
            </a:r>
            <a:r>
              <a:rPr lang="en-GB" sz="2000" dirty="0" err="1">
                <a:solidFill>
                  <a:srgbClr val="002060"/>
                </a:solidFill>
                <a:latin typeface="Arial" panose="020B0604020202020204" pitchFamily="34" charset="0"/>
                <a:cs typeface="Arial" panose="020B0604020202020204" pitchFamily="34" charset="0"/>
                <a:sym typeface="Wingdings" panose="05000000000000000000" pitchFamily="2" charset="2"/>
              </a:rPr>
              <a:t>ge</a:t>
            </a:r>
            <a:r>
              <a:rPr lang="en-GB" sz="2000" dirty="0">
                <a:solidFill>
                  <a:srgbClr val="002060"/>
                </a:solidFill>
                <a:latin typeface="Arial" panose="020B0604020202020204" pitchFamily="34" charset="0"/>
                <a:cs typeface="Arial" panose="020B0604020202020204" pitchFamily="34" charset="0"/>
                <a:sym typeface="Wingdings" panose="05000000000000000000" pitchFamily="2" charset="2"/>
              </a:rPr>
              <a:t>, please remember that children must be </a:t>
            </a:r>
            <a:r>
              <a:rPr lang="en-GB" sz="2000" b="1" u="sng" dirty="0">
                <a:solidFill>
                  <a:srgbClr val="002060"/>
                </a:solidFill>
                <a:latin typeface="Arial" panose="020B0604020202020204" pitchFamily="34" charset="0"/>
                <a:cs typeface="Arial" panose="020B0604020202020204" pitchFamily="34" charset="0"/>
                <a:sym typeface="Wingdings" panose="05000000000000000000" pitchFamily="2" charset="2"/>
              </a:rPr>
              <a:t>13 years</a:t>
            </a:r>
            <a:r>
              <a:rPr lang="en-GB" sz="2000" dirty="0">
                <a:solidFill>
                  <a:srgbClr val="002060"/>
                </a:solidFill>
                <a:latin typeface="Arial" panose="020B0604020202020204" pitchFamily="34" charset="0"/>
                <a:cs typeface="Arial" panose="020B0604020202020204" pitchFamily="34" charset="0"/>
                <a:sym typeface="Wingdings" panose="05000000000000000000" pitchFamily="2" charset="2"/>
              </a:rPr>
              <a:t> to have a Facebook/Instagram to follow any of our accounts.</a:t>
            </a:r>
          </a:p>
          <a:p>
            <a:pPr marL="44450" indent="0" eaLnBrk="1" hangingPunct="1">
              <a:buFont typeface="Corbel" panose="020B0503020204020204" pitchFamily="34" charset="0"/>
              <a:buNone/>
            </a:pPr>
            <a:r>
              <a:rPr lang="en-GB" sz="2000" dirty="0">
                <a:solidFill>
                  <a:srgbClr val="002060"/>
                </a:solidFill>
                <a:latin typeface="Arial" panose="020B0604020202020204" pitchFamily="34" charset="0"/>
                <a:cs typeface="Arial" panose="020B0604020202020204" pitchFamily="34" charset="0"/>
                <a:sym typeface="Wingdings" panose="05000000000000000000" pitchFamily="2" charset="2"/>
              </a:rPr>
              <a:t> </a:t>
            </a:r>
          </a:p>
          <a:p>
            <a:pPr marL="44450" indent="0" eaLnBrk="1" hangingPunct="1">
              <a:buFont typeface="Corbel" panose="020B0503020204020204" pitchFamily="34" charset="0"/>
              <a:buNone/>
            </a:pPr>
            <a:r>
              <a:rPr lang="en-GB" sz="2000" dirty="0">
                <a:solidFill>
                  <a:srgbClr val="002060"/>
                </a:solidFill>
                <a:latin typeface="Arial" panose="020B0604020202020204" pitchFamily="34" charset="0"/>
                <a:cs typeface="Arial" panose="020B0604020202020204" pitchFamily="34" charset="0"/>
                <a:sym typeface="Wingdings" panose="05000000000000000000" pitchFamily="2" charset="2"/>
              </a:rPr>
              <a:t>We want to protect your children’s online safety.</a:t>
            </a:r>
            <a:endPar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Font typeface="Corbel" panose="020B0503020204020204" pitchFamily="34" charset="0"/>
              <a:buNone/>
            </a:pPr>
            <a:endPar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Font typeface="Corbel" panose="020B0503020204020204" pitchFamily="34" charset="0"/>
              <a:buNone/>
            </a:pPr>
            <a:endParaRPr lang="en-GB" sz="1800" b="1"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1154065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FAE56-D660-2FF6-9805-39990D0BAC76}"/>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68D598CC-78A2-7CA7-1E39-0D0A00A6988E}"/>
              </a:ext>
            </a:extLst>
          </p:cNvPr>
          <p:cNvSpPr>
            <a:spLocks noGrp="1" noChangeArrowheads="1"/>
          </p:cNvSpPr>
          <p:nvPr>
            <p:ph type="title"/>
          </p:nvPr>
        </p:nvSpPr>
        <p:spPr>
          <a:xfrm>
            <a:off x="3009900" y="623888"/>
            <a:ext cx="5181600" cy="717550"/>
          </a:xfrm>
        </p:spPr>
        <p:txBody>
          <a:bodyPr/>
          <a:lstStyle/>
          <a:p>
            <a:pPr algn="ctr" eaLnBrk="1" hangingPunct="1"/>
            <a:r>
              <a:rPr lang="en-GB" sz="3200" noProof="0" dirty="0">
                <a:solidFill>
                  <a:srgbClr val="002060"/>
                </a:solidFill>
              </a:rPr>
              <a:t>WTHSC </a:t>
            </a:r>
            <a:br>
              <a:rPr lang="en-GB" sz="3200" noProof="0" dirty="0">
                <a:solidFill>
                  <a:srgbClr val="002060"/>
                </a:solidFill>
              </a:rPr>
            </a:br>
            <a:r>
              <a:rPr lang="en-GB" sz="3200" noProof="0" dirty="0">
                <a:solidFill>
                  <a:srgbClr val="002060"/>
                </a:solidFill>
              </a:rPr>
              <a:t>NEWSLETTER</a:t>
            </a:r>
            <a:endParaRPr lang="en-GB" sz="3200" noProof="0" dirty="0"/>
          </a:p>
        </p:txBody>
      </p:sp>
      <p:sp>
        <p:nvSpPr>
          <p:cNvPr id="5123" name="Content Placeholder 2">
            <a:extLst>
              <a:ext uri="{FF2B5EF4-FFF2-40B4-BE49-F238E27FC236}">
                <a16:creationId xmlns:a16="http://schemas.microsoft.com/office/drawing/2014/main" id="{347C7A6E-8602-B39F-A8CA-C611571639B2}"/>
              </a:ext>
            </a:extLst>
          </p:cNvPr>
          <p:cNvSpPr>
            <a:spLocks noGrp="1" noChangeArrowheads="1"/>
          </p:cNvSpPr>
          <p:nvPr>
            <p:ph idx="1"/>
          </p:nvPr>
        </p:nvSpPr>
        <p:spPr>
          <a:xfrm>
            <a:off x="1143000" y="1803401"/>
            <a:ext cx="9872663" cy="4292599"/>
          </a:xfrm>
        </p:spPr>
        <p:txBody>
          <a:bodyPr/>
          <a:lstStyle/>
          <a:p>
            <a:pPr marL="44450" indent="0" eaLnBrk="1" hangingPunct="1">
              <a:buNone/>
            </a:pPr>
            <a:endParaRPr lang="en-GB" sz="2000" b="1" noProof="0" dirty="0">
              <a:solidFill>
                <a:srgbClr val="002060"/>
              </a:solidFill>
              <a:latin typeface="Arial" panose="020B0604020202020204" pitchFamily="34" charset="0"/>
              <a:cs typeface="Arial" panose="020B0604020202020204" pitchFamily="34" charset="0"/>
            </a:endParaRPr>
          </a:p>
          <a:p>
            <a:pPr marL="44450" indent="0" eaLnBrk="1" hangingPunct="1">
              <a:buFont typeface="Corbel" panose="020B0503020204020204" pitchFamily="34" charset="0"/>
              <a:buNone/>
            </a:pPr>
            <a:endParaRPr lang="en-GB" sz="2000" noProof="0" dirty="0">
              <a:solidFill>
                <a:srgbClr val="002060"/>
              </a:solidFill>
              <a:latin typeface="Arial" panose="020B0604020202020204" pitchFamily="34" charset="0"/>
              <a:cs typeface="Arial" panose="020B0604020202020204" pitchFamily="34" charset="0"/>
            </a:endParaRPr>
          </a:p>
        </p:txBody>
      </p:sp>
      <p:sp>
        <p:nvSpPr>
          <p:cNvPr id="5124" name="TextBox 3">
            <a:extLst>
              <a:ext uri="{FF2B5EF4-FFF2-40B4-BE49-F238E27FC236}">
                <a16:creationId xmlns:a16="http://schemas.microsoft.com/office/drawing/2014/main" id="{15710323-4FE9-ADE3-B155-468564F70753}"/>
              </a:ext>
            </a:extLst>
          </p:cNvPr>
          <p:cNvSpPr txBox="1">
            <a:spLocks noChangeArrowheads="1"/>
          </p:cNvSpPr>
          <p:nvPr/>
        </p:nvSpPr>
        <p:spPr bwMode="auto">
          <a:xfrm>
            <a:off x="8394700" y="372268"/>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5125" name="Picture 5" descr="Young person from Sutton wins £2,000 in Jack Petchey Anthem song writing  competition | Sardines">
            <a:extLst>
              <a:ext uri="{FF2B5EF4-FFF2-40B4-BE49-F238E27FC236}">
                <a16:creationId xmlns:a16="http://schemas.microsoft.com/office/drawing/2014/main" id="{4F5BD6F8-AB62-4799-96B6-F276975823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8400" y="5972520"/>
            <a:ext cx="182647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9" descr="Logo, company name&#10;&#10;Description automatically generated">
            <a:extLst>
              <a:ext uri="{FF2B5EF4-FFF2-40B4-BE49-F238E27FC236}">
                <a16:creationId xmlns:a16="http://schemas.microsoft.com/office/drawing/2014/main" id="{A85A2004-6EFE-3886-3AB4-907FBB2FCE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70916572-E6A6-61F9-C5B1-832E93C2B816}"/>
              </a:ext>
            </a:extLst>
          </p:cNvPr>
          <p:cNvSpPr txBox="1"/>
          <p:nvPr/>
        </p:nvSpPr>
        <p:spPr>
          <a:xfrm>
            <a:off x="876351" y="1480344"/>
            <a:ext cx="9872663" cy="5293757"/>
          </a:xfrm>
          <a:prstGeom prst="rect">
            <a:avLst/>
          </a:prstGeom>
          <a:noFill/>
        </p:spPr>
        <p:txBody>
          <a:bodyPr wrap="square">
            <a:spAutoFit/>
          </a:bodyPr>
          <a:lstStyle/>
          <a:p>
            <a:pPr marL="44450" indent="0" eaLnBrk="1" hangingPunct="1">
              <a:buFont typeface="Corbel" panose="020B0503020204020204" pitchFamily="34" charset="0"/>
              <a:buNone/>
            </a:pPr>
            <a:endParaRPr lang="en-GB" sz="200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Font typeface="Corbel" panose="020B0503020204020204" pitchFamily="34" charset="0"/>
              <a:buNone/>
            </a:pPr>
            <a:r>
              <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rPr>
              <a:t>Parents, if you do not wish your child to be in any photo’s please do let myself and the club know. We will ensure to action this to the best of our ability.</a:t>
            </a:r>
          </a:p>
          <a:p>
            <a:pPr marL="44450" indent="0" eaLnBrk="1" hangingPunct="1">
              <a:buFont typeface="Corbel" panose="020B0503020204020204" pitchFamily="34" charset="0"/>
              <a:buNone/>
            </a:pPr>
            <a:endPar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44450" indent="0" eaLnBrk="1" hangingPunct="1">
              <a:buFont typeface="Corbel" panose="020B0503020204020204" pitchFamily="34" charset="0"/>
              <a:buNone/>
            </a:pPr>
            <a:r>
              <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rPr>
              <a:t>Also please check out our website </a:t>
            </a:r>
            <a:r>
              <a:rPr lang="en-GB" sz="2000" noProof="0" dirty="0">
                <a:solidFill>
                  <a:srgbClr val="002060"/>
                </a:solidFill>
                <a:latin typeface="Arial" panose="020B0604020202020204" pitchFamily="34" charset="0"/>
                <a:cs typeface="Arial" panose="020B0604020202020204" pitchFamily="34" charset="0"/>
                <a:sym typeface="Wingdings" panose="05000000000000000000" pitchFamily="2" charset="2"/>
                <a:hlinkClick r:id="rId4"/>
              </a:rPr>
              <a:t>www.</a:t>
            </a:r>
            <a:r>
              <a:rPr lang="en-GB" sz="2000" noProof="0" dirty="0">
                <a:solidFill>
                  <a:srgbClr val="002060"/>
                </a:solidFill>
                <a:latin typeface="Arial" panose="020B0604020202020204" pitchFamily="34" charset="0"/>
                <a:cs typeface="Arial" panose="020B0604020202020204" pitchFamily="34" charset="0"/>
                <a:hlinkClick r:id="rId4"/>
              </a:rPr>
              <a:t>wthsc.co.uk</a:t>
            </a:r>
            <a:r>
              <a:rPr lang="en-GB" sz="2000" noProof="0" dirty="0">
                <a:solidFill>
                  <a:srgbClr val="002060"/>
                </a:solidFill>
                <a:latin typeface="Arial" panose="020B0604020202020204" pitchFamily="34" charset="0"/>
                <a:cs typeface="Arial" panose="020B0604020202020204" pitchFamily="34" charset="0"/>
              </a:rPr>
              <a:t> </a:t>
            </a:r>
          </a:p>
          <a:p>
            <a:pPr marL="44450" indent="0" eaLnBrk="1" hangingPunct="1">
              <a:buNone/>
            </a:pPr>
            <a:endParaRPr lang="en-GB" sz="2000" b="1" noProof="0" dirty="0">
              <a:solidFill>
                <a:srgbClr val="002060"/>
              </a:solidFill>
              <a:latin typeface="Arial" panose="020B0604020202020204" pitchFamily="34" charset="0"/>
              <a:cs typeface="Arial" panose="020B0604020202020204" pitchFamily="34" charset="0"/>
            </a:endParaRPr>
          </a:p>
          <a:p>
            <a:pPr marL="44450"/>
            <a:r>
              <a:rPr lang="en-GB" sz="2000" dirty="0">
                <a:solidFill>
                  <a:srgbClr val="002060"/>
                </a:solidFill>
                <a:latin typeface="Arial" panose="020B0604020202020204" pitchFamily="34" charset="0"/>
                <a:cs typeface="Arial" panose="020B0604020202020204" pitchFamily="34" charset="0"/>
              </a:rPr>
              <a:t>If there are any parents who would like to train to become an Official Timekeeper, the link is </a:t>
            </a:r>
            <a:r>
              <a:rPr lang="en-GB" sz="2000" dirty="0">
                <a:hlinkClick r:id="rId5"/>
              </a:rPr>
              <a:t>Swimming Technical Officials – Timekeeping</a:t>
            </a:r>
            <a:r>
              <a:rPr lang="en-GB" sz="2000" dirty="0"/>
              <a:t>.</a:t>
            </a:r>
          </a:p>
          <a:p>
            <a:pPr marL="44450"/>
            <a:endParaRPr lang="en-GB" sz="2000" dirty="0"/>
          </a:p>
          <a:p>
            <a:pPr marL="44450"/>
            <a:r>
              <a:rPr lang="en-GB" sz="2000" dirty="0">
                <a:solidFill>
                  <a:srgbClr val="002060"/>
                </a:solidFill>
                <a:latin typeface="Arial" panose="020B0604020202020204" pitchFamily="34" charset="0"/>
                <a:cs typeface="Arial" panose="020B0604020202020204" pitchFamily="34" charset="0"/>
              </a:rPr>
              <a:t>For a J1 the link is </a:t>
            </a:r>
            <a:r>
              <a:rPr lang="en-US" sz="2000" dirty="0">
                <a:hlinkClick r:id="rId6"/>
              </a:rPr>
              <a:t>Swimming Technical Officials - Judge 1 Theory</a:t>
            </a:r>
            <a:r>
              <a:rPr lang="en-US" sz="2000" dirty="0"/>
              <a:t>.</a:t>
            </a:r>
          </a:p>
          <a:p>
            <a:pPr marL="44450"/>
            <a:r>
              <a:rPr lang="en-GB" sz="2000" dirty="0">
                <a:solidFill>
                  <a:srgbClr val="002060"/>
                </a:solidFill>
                <a:latin typeface="Arial" panose="020B0604020202020204" pitchFamily="34" charset="0"/>
                <a:cs typeface="Arial" panose="020B0604020202020204" pitchFamily="34" charset="0"/>
              </a:rPr>
              <a:t> </a:t>
            </a:r>
          </a:p>
          <a:p>
            <a:pPr marL="44450"/>
            <a:r>
              <a:rPr lang="en-GB" sz="2000" noProof="0" dirty="0">
                <a:solidFill>
                  <a:srgbClr val="002060"/>
                </a:solidFill>
                <a:latin typeface="Arial" panose="020B0604020202020204" pitchFamily="34" charset="0"/>
                <a:cs typeface="Arial" panose="020B0604020202020204" pitchFamily="34" charset="0"/>
              </a:rPr>
              <a:t>Please speak to Jane as we will need to set up your Swim England ID.</a:t>
            </a:r>
          </a:p>
          <a:p>
            <a:pPr marL="44450"/>
            <a:endParaRPr lang="en-GB" sz="2000" noProof="0" dirty="0">
              <a:solidFill>
                <a:srgbClr val="002060"/>
              </a:solidFill>
              <a:latin typeface="Arial" panose="020B0604020202020204" pitchFamily="34" charset="0"/>
              <a:cs typeface="Arial" panose="020B0604020202020204" pitchFamily="34" charset="0"/>
            </a:endParaRPr>
          </a:p>
          <a:p>
            <a:pPr marL="44450" indent="0" eaLnBrk="1" hangingPunct="1">
              <a:buNone/>
            </a:pPr>
            <a:r>
              <a:rPr lang="en-GB" sz="2000" b="1" noProof="0" dirty="0">
                <a:solidFill>
                  <a:srgbClr val="002060"/>
                </a:solidFill>
                <a:latin typeface="Arial" panose="020B0604020202020204" pitchFamily="34" charset="0"/>
                <a:cs typeface="Arial" panose="020B0604020202020204" pitchFamily="34" charset="0"/>
              </a:rPr>
              <a:t>Please remember volunteers are essential to developing a strong and efficient clu</a:t>
            </a:r>
            <a:r>
              <a:rPr lang="en-GB" sz="2000" b="1" noProof="0" dirty="0">
                <a:solidFill>
                  <a:srgbClr val="002060"/>
                </a:solidFill>
                <a:latin typeface="Arial" panose="020B0604020202020204" pitchFamily="34" charset="0"/>
                <a:cs typeface="Arial" panose="020B0604020202020204" pitchFamily="34" charset="0"/>
                <a:sym typeface="Wingdings" panose="05000000000000000000" pitchFamily="2" charset="2"/>
              </a:rPr>
              <a:t>b.  Without help we will be unable to attend galas or the extra activities we like to do in order to run our club successfully.</a:t>
            </a:r>
          </a:p>
          <a:p>
            <a:pPr marL="44450" indent="0" eaLnBrk="1" hangingPunct="1">
              <a:buFont typeface="Corbel" panose="020B0503020204020204" pitchFamily="34" charset="0"/>
              <a:buNone/>
            </a:pPr>
            <a:endParaRPr lang="en-GB" sz="1800" b="1"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1819620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D311C-9ECB-70F7-2241-39015BF971C2}"/>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EA857D32-DB84-4686-DB6C-637F3C497CB9}"/>
              </a:ext>
            </a:extLst>
          </p:cNvPr>
          <p:cNvSpPr>
            <a:spLocks noGrp="1" noChangeArrowheads="1"/>
          </p:cNvSpPr>
          <p:nvPr>
            <p:ph type="title"/>
          </p:nvPr>
        </p:nvSpPr>
        <p:spPr>
          <a:xfrm>
            <a:off x="3009900" y="623888"/>
            <a:ext cx="5181600" cy="717550"/>
          </a:xfrm>
        </p:spPr>
        <p:txBody>
          <a:bodyPr/>
          <a:lstStyle/>
          <a:p>
            <a:pPr algn="ctr" eaLnBrk="1" hangingPunct="1"/>
            <a:r>
              <a:rPr lang="en-GB" sz="3200" noProof="0" dirty="0">
                <a:solidFill>
                  <a:srgbClr val="002060"/>
                </a:solidFill>
              </a:rPr>
              <a:t>WTHSC </a:t>
            </a:r>
            <a:br>
              <a:rPr lang="en-GB" sz="3200" noProof="0" dirty="0">
                <a:solidFill>
                  <a:srgbClr val="002060"/>
                </a:solidFill>
              </a:rPr>
            </a:br>
            <a:r>
              <a:rPr lang="en-GB" sz="3200" noProof="0" dirty="0">
                <a:solidFill>
                  <a:srgbClr val="002060"/>
                </a:solidFill>
              </a:rPr>
              <a:t>NEWSLETTER</a:t>
            </a:r>
            <a:endParaRPr lang="en-GB" sz="3200" noProof="0" dirty="0"/>
          </a:p>
        </p:txBody>
      </p:sp>
      <p:sp>
        <p:nvSpPr>
          <p:cNvPr id="5123" name="Content Placeholder 2">
            <a:extLst>
              <a:ext uri="{FF2B5EF4-FFF2-40B4-BE49-F238E27FC236}">
                <a16:creationId xmlns:a16="http://schemas.microsoft.com/office/drawing/2014/main" id="{43C96BB5-A926-7A0D-D5D1-AD3E09EAA113}"/>
              </a:ext>
            </a:extLst>
          </p:cNvPr>
          <p:cNvSpPr>
            <a:spLocks noGrp="1" noChangeArrowheads="1"/>
          </p:cNvSpPr>
          <p:nvPr>
            <p:ph idx="1"/>
          </p:nvPr>
        </p:nvSpPr>
        <p:spPr>
          <a:xfrm>
            <a:off x="564444" y="1587246"/>
            <a:ext cx="10550041" cy="4292599"/>
          </a:xfrm>
        </p:spPr>
        <p:txBody>
          <a:bodyPr/>
          <a:lstStyle/>
          <a:p>
            <a:pPr marL="44450" indent="0" eaLnBrk="1" hangingPunct="1">
              <a:buNone/>
            </a:pPr>
            <a:endParaRPr lang="en-GB" sz="2000" b="1" noProof="0" dirty="0">
              <a:solidFill>
                <a:srgbClr val="002060"/>
              </a:solidFill>
              <a:latin typeface="Arial" panose="020B0604020202020204" pitchFamily="34" charset="0"/>
              <a:cs typeface="Arial" panose="020B0604020202020204" pitchFamily="34" charset="0"/>
            </a:endParaRPr>
          </a:p>
          <a:p>
            <a:pPr marL="46037" indent="0">
              <a:buNone/>
            </a:pPr>
            <a:endParaRPr lang="en-GB" sz="2000" dirty="0">
              <a:solidFill>
                <a:srgbClr val="002060"/>
              </a:solidFill>
              <a:latin typeface="Arial" panose="020B0604020202020204" pitchFamily="34" charset="0"/>
              <a:cs typeface="Arial" panose="020B0604020202020204" pitchFamily="34" charset="0"/>
            </a:endParaRPr>
          </a:p>
          <a:p>
            <a:pPr marL="46037" indent="0">
              <a:buNone/>
            </a:pPr>
            <a:r>
              <a:rPr lang="en-GB" sz="2000" dirty="0">
                <a:solidFill>
                  <a:srgbClr val="002060"/>
                </a:solidFill>
                <a:latin typeface="Arial" panose="020B0604020202020204" pitchFamily="34" charset="0"/>
                <a:cs typeface="Arial" panose="020B0604020202020204" pitchFamily="34" charset="0"/>
              </a:rPr>
              <a:t>We are delighted to recognise Emily, Rauri and Jayden for their remarkable achievement in being awarded the distinguished Jack Petchey Award. </a:t>
            </a:r>
          </a:p>
          <a:p>
            <a:pPr marL="46037" indent="0">
              <a:buNone/>
            </a:pPr>
            <a:r>
              <a:rPr lang="en-GB" sz="2000" dirty="0">
                <a:solidFill>
                  <a:srgbClr val="002060"/>
                </a:solidFill>
                <a:latin typeface="Arial" panose="020B0604020202020204" pitchFamily="34" charset="0"/>
                <a:cs typeface="Arial" panose="020B0604020202020204" pitchFamily="34" charset="0"/>
              </a:rPr>
              <a:t>This accolade is a reflection of their steadfast commitment, exceptional determination, and the exemplary standards they uphold both in and out of the pool. </a:t>
            </a:r>
          </a:p>
          <a:p>
            <a:pPr marL="46037" indent="0">
              <a:buNone/>
            </a:pPr>
            <a:r>
              <a:rPr lang="en-GB" sz="2000" dirty="0">
                <a:solidFill>
                  <a:srgbClr val="002060"/>
                </a:solidFill>
                <a:latin typeface="Arial" panose="020B0604020202020204" pitchFamily="34" charset="0"/>
                <a:cs typeface="Arial" panose="020B0604020202020204" pitchFamily="34" charset="0"/>
              </a:rPr>
              <a:t>As a club, we are extremely proud of all they have accomplished and the positive spirit they bring to our community. Their success not only highlights their personal dedication but also serves as a powerful source of inspiration for swimmers throughout the club.</a:t>
            </a:r>
          </a:p>
          <a:p>
            <a:pPr marL="46037" indent="0">
              <a:buNone/>
            </a:pPr>
            <a:r>
              <a:rPr lang="en-GB" sz="2000" dirty="0">
                <a:solidFill>
                  <a:srgbClr val="002060"/>
                </a:solidFill>
                <a:latin typeface="Arial" panose="020B0604020202020204" pitchFamily="34" charset="0"/>
                <a:cs typeface="Arial" panose="020B0604020202020204" pitchFamily="34" charset="0"/>
              </a:rPr>
              <a:t>Congratulations to all three on this thoroughly deserved honour – your achievements encourage us all to aim higher and pursue excellence.</a:t>
            </a:r>
            <a:endParaRPr lang="en-GB" sz="2000" dirty="0"/>
          </a:p>
        </p:txBody>
      </p:sp>
      <p:sp>
        <p:nvSpPr>
          <p:cNvPr id="5124" name="TextBox 3">
            <a:extLst>
              <a:ext uri="{FF2B5EF4-FFF2-40B4-BE49-F238E27FC236}">
                <a16:creationId xmlns:a16="http://schemas.microsoft.com/office/drawing/2014/main" id="{C7211F8A-4FE0-D743-F6E7-6A2EF77A3FA3}"/>
              </a:ext>
            </a:extLst>
          </p:cNvPr>
          <p:cNvSpPr txBox="1">
            <a:spLocks noChangeArrowheads="1"/>
          </p:cNvSpPr>
          <p:nvPr/>
        </p:nvSpPr>
        <p:spPr bwMode="auto">
          <a:xfrm>
            <a:off x="8394700" y="372268"/>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5125" name="Picture 5" descr="Young person from Sutton wins £2,000 in Jack Petchey Anthem song writing  competition | Sardines">
            <a:extLst>
              <a:ext uri="{FF2B5EF4-FFF2-40B4-BE49-F238E27FC236}">
                <a16:creationId xmlns:a16="http://schemas.microsoft.com/office/drawing/2014/main" id="{7B637A14-C0F9-6E4D-2C92-336E19F949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91687" y="5493274"/>
            <a:ext cx="2271713" cy="1115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9" descr="Logo, company name&#10;&#10;Description automatically generated">
            <a:extLst>
              <a:ext uri="{FF2B5EF4-FFF2-40B4-BE49-F238E27FC236}">
                <a16:creationId xmlns:a16="http://schemas.microsoft.com/office/drawing/2014/main" id="{0E6AD1DA-E2EF-C6E3-269E-418757174A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3BF4710C-362B-0DFA-35A2-7166F41D8C45}"/>
              </a:ext>
            </a:extLst>
          </p:cNvPr>
          <p:cNvSpPr txBox="1"/>
          <p:nvPr/>
        </p:nvSpPr>
        <p:spPr>
          <a:xfrm>
            <a:off x="664368" y="1542929"/>
            <a:ext cx="9872663" cy="523220"/>
          </a:xfrm>
          <a:prstGeom prst="rect">
            <a:avLst/>
          </a:prstGeom>
          <a:noFill/>
        </p:spPr>
        <p:txBody>
          <a:bodyPr wrap="square">
            <a:spAutoFit/>
          </a:bodyPr>
          <a:lstStyle/>
          <a:p>
            <a:pPr marL="44450"/>
            <a:r>
              <a:rPr lang="en-GB" sz="2400" noProof="0" dirty="0">
                <a:solidFill>
                  <a:srgbClr val="002060"/>
                </a:solidFill>
                <a:latin typeface="Algerian" panose="04020705040A02060702" pitchFamily="82" charset="0"/>
                <a:cs typeface="Arial" panose="020B0604020202020204" pitchFamily="34" charset="0"/>
                <a:sym typeface="Wingdings" panose="05000000000000000000" pitchFamily="2" charset="2"/>
              </a:rPr>
              <a:t>			      </a:t>
            </a:r>
            <a:r>
              <a:rPr lang="en-GB" sz="2800" noProof="0" dirty="0">
                <a:solidFill>
                  <a:srgbClr val="002060"/>
                </a:solidFill>
                <a:latin typeface="Algerian" panose="04020705040A02060702" pitchFamily="82" charset="0"/>
                <a:cs typeface="Arial" panose="020B0604020202020204" pitchFamily="34" charset="0"/>
                <a:sym typeface="Wingdings" panose="05000000000000000000" pitchFamily="2" charset="2"/>
              </a:rPr>
              <a:t>Jack Petchy Awards</a:t>
            </a:r>
            <a:endParaRPr lang="en-GB" sz="2800" b="1"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2513551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8205F-67B0-2FD0-5D15-4B9527879A36}"/>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32A05B1D-8368-C086-E218-09F5BDB5C57F}"/>
              </a:ext>
            </a:extLst>
          </p:cNvPr>
          <p:cNvSpPr>
            <a:spLocks noGrp="1" noChangeArrowheads="1"/>
          </p:cNvSpPr>
          <p:nvPr>
            <p:ph type="title"/>
          </p:nvPr>
        </p:nvSpPr>
        <p:spPr>
          <a:xfrm>
            <a:off x="3009900" y="623888"/>
            <a:ext cx="5181600" cy="717550"/>
          </a:xfrm>
        </p:spPr>
        <p:txBody>
          <a:bodyPr/>
          <a:lstStyle/>
          <a:p>
            <a:pPr algn="ctr" eaLnBrk="1" hangingPunct="1"/>
            <a:r>
              <a:rPr lang="en-GB" sz="3200" noProof="0" dirty="0">
                <a:solidFill>
                  <a:srgbClr val="002060"/>
                </a:solidFill>
              </a:rPr>
              <a:t>WTHSC </a:t>
            </a:r>
            <a:br>
              <a:rPr lang="en-GB" sz="3200" noProof="0" dirty="0">
                <a:solidFill>
                  <a:srgbClr val="002060"/>
                </a:solidFill>
              </a:rPr>
            </a:br>
            <a:r>
              <a:rPr lang="en-GB" sz="3200" noProof="0" dirty="0">
                <a:solidFill>
                  <a:srgbClr val="002060"/>
                </a:solidFill>
              </a:rPr>
              <a:t>NEWSLETTER</a:t>
            </a:r>
            <a:endParaRPr lang="en-GB" sz="3200" noProof="0" dirty="0"/>
          </a:p>
        </p:txBody>
      </p:sp>
      <p:sp>
        <p:nvSpPr>
          <p:cNvPr id="5123" name="Content Placeholder 2">
            <a:extLst>
              <a:ext uri="{FF2B5EF4-FFF2-40B4-BE49-F238E27FC236}">
                <a16:creationId xmlns:a16="http://schemas.microsoft.com/office/drawing/2014/main" id="{36666B76-E55A-87C5-4EBE-041591D5FBCF}"/>
              </a:ext>
            </a:extLst>
          </p:cNvPr>
          <p:cNvSpPr>
            <a:spLocks noGrp="1" noChangeArrowheads="1"/>
          </p:cNvSpPr>
          <p:nvPr>
            <p:ph idx="1"/>
          </p:nvPr>
        </p:nvSpPr>
        <p:spPr>
          <a:xfrm>
            <a:off x="632178" y="1587246"/>
            <a:ext cx="10482307" cy="4292599"/>
          </a:xfrm>
        </p:spPr>
        <p:txBody>
          <a:bodyPr/>
          <a:lstStyle/>
          <a:p>
            <a:pPr marL="44450" indent="0" eaLnBrk="1" hangingPunct="1">
              <a:buNone/>
            </a:pPr>
            <a:endParaRPr lang="en-GB" sz="2000" b="1" noProof="0" dirty="0">
              <a:solidFill>
                <a:srgbClr val="002060"/>
              </a:solidFill>
              <a:latin typeface="Arial" panose="020B0604020202020204" pitchFamily="34" charset="0"/>
              <a:cs typeface="Arial" panose="020B0604020202020204" pitchFamily="34" charset="0"/>
            </a:endParaRPr>
          </a:p>
          <a:p>
            <a:pPr marL="46037" indent="0">
              <a:buNone/>
            </a:pPr>
            <a:endParaRPr lang="en-GB" sz="2100" dirty="0">
              <a:solidFill>
                <a:srgbClr val="002060"/>
              </a:solidFill>
              <a:latin typeface="Arial" panose="020B0604020202020204" pitchFamily="34" charset="0"/>
              <a:cs typeface="Arial" panose="020B0604020202020204" pitchFamily="34" charset="0"/>
            </a:endParaRPr>
          </a:p>
          <a:p>
            <a:pPr marL="46037" indent="0">
              <a:buNone/>
            </a:pPr>
            <a:r>
              <a:rPr lang="en-GB" sz="2100" dirty="0">
                <a:solidFill>
                  <a:srgbClr val="002060"/>
                </a:solidFill>
                <a:latin typeface="Arial" panose="020B0604020202020204" pitchFamily="34" charset="0"/>
                <a:cs typeface="Arial" panose="020B0604020202020204" pitchFamily="34" charset="0"/>
              </a:rPr>
              <a:t>Congratulations to Alysia, Soriah and Mason for qualifying for the 2026 Surreys.</a:t>
            </a:r>
          </a:p>
          <a:p>
            <a:pPr marL="46037" indent="0">
              <a:buNone/>
            </a:pPr>
            <a:r>
              <a:rPr lang="en-GB" sz="2100" dirty="0">
                <a:solidFill>
                  <a:srgbClr val="002060"/>
                </a:solidFill>
                <a:latin typeface="Arial" panose="020B0604020202020204" pitchFamily="34" charset="0"/>
                <a:cs typeface="Arial" panose="020B0604020202020204" pitchFamily="34" charset="0"/>
              </a:rPr>
              <a:t>This event is swum over 2 weekends, the first being the 24</a:t>
            </a:r>
            <a:r>
              <a:rPr lang="en-GB" sz="2100" baseline="30000" dirty="0">
                <a:solidFill>
                  <a:srgbClr val="002060"/>
                </a:solidFill>
                <a:latin typeface="Arial" panose="020B0604020202020204" pitchFamily="34" charset="0"/>
                <a:cs typeface="Arial" panose="020B0604020202020204" pitchFamily="34" charset="0"/>
              </a:rPr>
              <a:t>th</a:t>
            </a:r>
            <a:r>
              <a:rPr lang="en-GB" sz="2100" dirty="0">
                <a:solidFill>
                  <a:srgbClr val="002060"/>
                </a:solidFill>
                <a:latin typeface="Arial" panose="020B0604020202020204" pitchFamily="34" charset="0"/>
                <a:cs typeface="Arial" panose="020B0604020202020204" pitchFamily="34" charset="0"/>
              </a:rPr>
              <a:t> &amp; 25</a:t>
            </a:r>
            <a:r>
              <a:rPr lang="en-GB" sz="2100" baseline="30000" dirty="0">
                <a:solidFill>
                  <a:srgbClr val="002060"/>
                </a:solidFill>
                <a:latin typeface="Arial" panose="020B0604020202020204" pitchFamily="34" charset="0"/>
                <a:cs typeface="Arial" panose="020B0604020202020204" pitchFamily="34" charset="0"/>
              </a:rPr>
              <a:t>th</a:t>
            </a:r>
            <a:r>
              <a:rPr lang="en-GB" sz="2100" dirty="0">
                <a:solidFill>
                  <a:srgbClr val="002060"/>
                </a:solidFill>
                <a:latin typeface="Arial" panose="020B0604020202020204" pitchFamily="34" charset="0"/>
                <a:cs typeface="Arial" panose="020B0604020202020204" pitchFamily="34" charset="0"/>
              </a:rPr>
              <a:t> Jan where Alysia raced to victory and obtained a Silver Medal in 100m Butterfly and a Bronze Medal in 50m Freestyle.</a:t>
            </a:r>
          </a:p>
          <a:p>
            <a:pPr marL="46037" indent="0">
              <a:buNone/>
            </a:pPr>
            <a:r>
              <a:rPr lang="en-GB" sz="2100" dirty="0">
                <a:solidFill>
                  <a:srgbClr val="002060"/>
                </a:solidFill>
                <a:latin typeface="Arial" panose="020B0604020202020204" pitchFamily="34" charset="0"/>
                <a:cs typeface="Arial" panose="020B0604020202020204" pitchFamily="34" charset="0"/>
              </a:rPr>
              <a:t>Mason achieved a Silver medal in 100m Backstroke and a bronze Medal in 50m Butterfly.</a:t>
            </a:r>
          </a:p>
          <a:p>
            <a:pPr marL="46037" indent="0">
              <a:buNone/>
            </a:pPr>
            <a:r>
              <a:rPr lang="en-GB" sz="2100" dirty="0">
                <a:solidFill>
                  <a:srgbClr val="002060"/>
                </a:solidFill>
                <a:latin typeface="Arial" panose="020B0604020202020204" pitchFamily="34" charset="0"/>
                <a:cs typeface="Arial" panose="020B0604020202020204" pitchFamily="34" charset="0"/>
              </a:rPr>
              <a:t>All three will be swimming again on the 7</a:t>
            </a:r>
            <a:r>
              <a:rPr lang="en-GB" sz="2100" baseline="30000" dirty="0">
                <a:solidFill>
                  <a:srgbClr val="002060"/>
                </a:solidFill>
                <a:latin typeface="Arial" panose="020B0604020202020204" pitchFamily="34" charset="0"/>
                <a:cs typeface="Arial" panose="020B0604020202020204" pitchFamily="34" charset="0"/>
              </a:rPr>
              <a:t>th</a:t>
            </a:r>
            <a:r>
              <a:rPr lang="en-GB" sz="2100" dirty="0">
                <a:solidFill>
                  <a:srgbClr val="002060"/>
                </a:solidFill>
                <a:latin typeface="Arial" panose="020B0604020202020204" pitchFamily="34" charset="0"/>
                <a:cs typeface="Arial" panose="020B0604020202020204" pitchFamily="34" charset="0"/>
              </a:rPr>
              <a:t> &amp; 8</a:t>
            </a:r>
            <a:r>
              <a:rPr lang="en-GB" sz="2100" baseline="30000" dirty="0">
                <a:solidFill>
                  <a:srgbClr val="002060"/>
                </a:solidFill>
                <a:latin typeface="Arial" panose="020B0604020202020204" pitchFamily="34" charset="0"/>
                <a:cs typeface="Arial" panose="020B0604020202020204" pitchFamily="34" charset="0"/>
              </a:rPr>
              <a:t>th</a:t>
            </a:r>
            <a:r>
              <a:rPr lang="en-GB" sz="2100" dirty="0">
                <a:solidFill>
                  <a:srgbClr val="002060"/>
                </a:solidFill>
                <a:latin typeface="Arial" panose="020B0604020202020204" pitchFamily="34" charset="0"/>
                <a:cs typeface="Arial" panose="020B0604020202020204" pitchFamily="34" charset="0"/>
              </a:rPr>
              <a:t> Feb where we are excited to see what else they can achieve.</a:t>
            </a:r>
          </a:p>
          <a:p>
            <a:pPr marL="46037" indent="0">
              <a:buNone/>
            </a:pPr>
            <a:r>
              <a:rPr lang="en-GB" dirty="0">
                <a:solidFill>
                  <a:srgbClr val="002060"/>
                </a:solidFill>
                <a:latin typeface="Arial" panose="020B0604020202020204" pitchFamily="34" charset="0"/>
                <a:cs typeface="Arial" panose="020B0604020202020204" pitchFamily="34" charset="0"/>
              </a:rPr>
              <a:t>			</a:t>
            </a:r>
            <a:r>
              <a:rPr lang="en-GB" dirty="0">
                <a:solidFill>
                  <a:srgbClr val="002060"/>
                </a:solidFill>
                <a:latin typeface="Algerian" panose="04020705040A02060702" pitchFamily="82" charset="0"/>
                <a:cs typeface="Arial" panose="020B0604020202020204" pitchFamily="34" charset="0"/>
              </a:rPr>
              <a:t>Good Luck to you All</a:t>
            </a:r>
            <a:endParaRPr lang="en-GB" dirty="0"/>
          </a:p>
        </p:txBody>
      </p:sp>
      <p:sp>
        <p:nvSpPr>
          <p:cNvPr id="5124" name="TextBox 3">
            <a:extLst>
              <a:ext uri="{FF2B5EF4-FFF2-40B4-BE49-F238E27FC236}">
                <a16:creationId xmlns:a16="http://schemas.microsoft.com/office/drawing/2014/main" id="{18780824-5AED-C9CC-C6CE-950C30F94911}"/>
              </a:ext>
            </a:extLst>
          </p:cNvPr>
          <p:cNvSpPr txBox="1">
            <a:spLocks noChangeArrowheads="1"/>
          </p:cNvSpPr>
          <p:nvPr/>
        </p:nvSpPr>
        <p:spPr bwMode="auto">
          <a:xfrm>
            <a:off x="8394700" y="372268"/>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5125" name="Picture 5" descr="Young person from Sutton wins £2,000 in Jack Petchey Anthem song writing  competition | Sardines">
            <a:extLst>
              <a:ext uri="{FF2B5EF4-FFF2-40B4-BE49-F238E27FC236}">
                <a16:creationId xmlns:a16="http://schemas.microsoft.com/office/drawing/2014/main" id="{760BC533-553C-C268-D0E6-873AC6EF9C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91687" y="5493274"/>
            <a:ext cx="2271713" cy="1115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9" descr="Logo, company name&#10;&#10;Description automatically generated">
            <a:extLst>
              <a:ext uri="{FF2B5EF4-FFF2-40B4-BE49-F238E27FC236}">
                <a16:creationId xmlns:a16="http://schemas.microsoft.com/office/drawing/2014/main" id="{1F4CF966-089F-9C70-D253-32575CEDF2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75D7073F-548C-A9E4-097D-2FF5487DF504}"/>
              </a:ext>
            </a:extLst>
          </p:cNvPr>
          <p:cNvSpPr txBox="1"/>
          <p:nvPr/>
        </p:nvSpPr>
        <p:spPr>
          <a:xfrm>
            <a:off x="320675" y="1612307"/>
            <a:ext cx="9872663" cy="523220"/>
          </a:xfrm>
          <a:prstGeom prst="rect">
            <a:avLst/>
          </a:prstGeom>
          <a:noFill/>
        </p:spPr>
        <p:txBody>
          <a:bodyPr wrap="square">
            <a:spAutoFit/>
          </a:bodyPr>
          <a:lstStyle/>
          <a:p>
            <a:pPr marL="44450"/>
            <a:r>
              <a:rPr lang="en-GB" sz="2400" noProof="0" dirty="0">
                <a:solidFill>
                  <a:srgbClr val="002060"/>
                </a:solidFill>
                <a:latin typeface="Algerian" panose="04020705040A02060702" pitchFamily="82" charset="0"/>
                <a:cs typeface="Arial" panose="020B0604020202020204" pitchFamily="34" charset="0"/>
                <a:sym typeface="Wingdings" panose="05000000000000000000" pitchFamily="2" charset="2"/>
              </a:rPr>
              <a:t>			  </a:t>
            </a:r>
            <a:r>
              <a:rPr lang="en-GB" sz="2800" dirty="0">
                <a:solidFill>
                  <a:srgbClr val="002060"/>
                </a:solidFill>
                <a:latin typeface="Algerian" panose="04020705040A02060702" pitchFamily="82" charset="0"/>
                <a:cs typeface="Arial" panose="020B0604020202020204" pitchFamily="34" charset="0"/>
                <a:sym typeface="Wingdings" panose="05000000000000000000" pitchFamily="2" charset="2"/>
              </a:rPr>
              <a:t>Surrey County Championships 2026</a:t>
            </a:r>
            <a:endParaRPr lang="en-GB" sz="2800" b="1" noProof="0" dirty="0">
              <a:solidFill>
                <a:srgbClr val="002060"/>
              </a:solidFill>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124862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7F52B-650E-9D72-D10F-5D6D0CC107D8}"/>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774A2377-F4DE-E460-7D5B-C80800D33717}"/>
              </a:ext>
            </a:extLst>
          </p:cNvPr>
          <p:cNvSpPr>
            <a:spLocks noGrp="1" noChangeArrowheads="1"/>
          </p:cNvSpPr>
          <p:nvPr>
            <p:ph type="title"/>
          </p:nvPr>
        </p:nvSpPr>
        <p:spPr>
          <a:xfrm>
            <a:off x="3333750" y="411163"/>
            <a:ext cx="4105275" cy="1160462"/>
          </a:xfrm>
        </p:spPr>
        <p:txBody>
          <a:bodyPr/>
          <a:lstStyle/>
          <a:p>
            <a:pPr algn="ctr" eaLnBrk="1" hangingPunct="1"/>
            <a:r>
              <a:rPr lang="en-GB" sz="3200" noProof="0" dirty="0">
                <a:solidFill>
                  <a:srgbClr val="002060"/>
                </a:solidFill>
              </a:rPr>
              <a:t>  WTHSC     NEWSLETTER</a:t>
            </a:r>
            <a:endParaRPr lang="en-GB" sz="3200" noProof="0" dirty="0"/>
          </a:p>
        </p:txBody>
      </p:sp>
      <p:sp>
        <p:nvSpPr>
          <p:cNvPr id="6147" name="TextBox 3">
            <a:extLst>
              <a:ext uri="{FF2B5EF4-FFF2-40B4-BE49-F238E27FC236}">
                <a16:creationId xmlns:a16="http://schemas.microsoft.com/office/drawing/2014/main" id="{D736D8A4-831D-EF18-D290-57E96CE2A3FE}"/>
              </a:ext>
            </a:extLst>
          </p:cNvPr>
          <p:cNvSpPr txBox="1">
            <a:spLocks noChangeArrowheads="1"/>
          </p:cNvSpPr>
          <p:nvPr/>
        </p:nvSpPr>
        <p:spPr bwMode="auto">
          <a:xfrm>
            <a:off x="8394700" y="411163"/>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6148" name="Picture 6" descr="Logo, company name&#10;&#10;Description automatically generated">
            <a:extLst>
              <a:ext uri="{FF2B5EF4-FFF2-40B4-BE49-F238E27FC236}">
                <a16:creationId xmlns:a16="http://schemas.microsoft.com/office/drawing/2014/main" id="{7A4CFDCC-DCA8-7A79-B826-5308225351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9" descr="Young person from Sutton wins £2,000 in Jack Petchey Anthem song writing  competition | Sardines">
            <a:extLst>
              <a:ext uri="{FF2B5EF4-FFF2-40B4-BE49-F238E27FC236}">
                <a16:creationId xmlns:a16="http://schemas.microsoft.com/office/drawing/2014/main" id="{9DFC4DE9-202F-1D9A-8492-2347FD838A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91687" y="5695067"/>
            <a:ext cx="2179638"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7">
            <a:extLst>
              <a:ext uri="{FF2B5EF4-FFF2-40B4-BE49-F238E27FC236}">
                <a16:creationId xmlns:a16="http://schemas.microsoft.com/office/drawing/2014/main" id="{7B916D26-7C25-A4CE-5EE1-B041E193C4E9}"/>
              </a:ext>
            </a:extLst>
          </p:cNvPr>
          <p:cNvSpPr txBox="1">
            <a:spLocks noChangeArrowheads="1"/>
          </p:cNvSpPr>
          <p:nvPr/>
        </p:nvSpPr>
        <p:spPr bwMode="auto">
          <a:xfrm>
            <a:off x="688300" y="1346546"/>
            <a:ext cx="11055302" cy="418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450">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GB" sz="2000" b="1" noProof="0" dirty="0">
                <a:solidFill>
                  <a:srgbClr val="002060"/>
                </a:solidFill>
                <a:latin typeface="Arial" panose="020B0604020202020204" pitchFamily="34" charset="0"/>
                <a:cs typeface="Arial" panose="020B0604020202020204" pitchFamily="34" charset="0"/>
              </a:rPr>
              <a:t>				</a:t>
            </a:r>
            <a:r>
              <a:rPr lang="en-GB" sz="2600" noProof="0" dirty="0">
                <a:solidFill>
                  <a:srgbClr val="002060"/>
                </a:solidFill>
                <a:latin typeface="Algerian" panose="04020705040A02060702" pitchFamily="82" charset="0"/>
              </a:rPr>
              <a:t> </a:t>
            </a:r>
            <a:r>
              <a:rPr kumimoji="0" lang="en-GB" sz="2200" b="1" i="0" u="sng"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Dates for your diary</a:t>
            </a:r>
          </a:p>
          <a:p>
            <a:r>
              <a:rPr lang="en-GB" sz="2000" noProof="0" dirty="0">
                <a:solidFill>
                  <a:srgbClr val="002060"/>
                </a:solidFill>
                <a:latin typeface="Arial" panose="020B0604020202020204" pitchFamily="34" charset="0"/>
                <a:cs typeface="Arial" panose="020B0604020202020204" pitchFamily="34" charset="0"/>
              </a:rPr>
              <a:t>	</a:t>
            </a:r>
            <a:endParaRPr lang="en-GB" sz="2000" b="1" noProof="0" dirty="0">
              <a:solidFill>
                <a:srgbClr val="002060"/>
              </a:solidFill>
              <a:latin typeface="Arial" panose="020B0604020202020204" pitchFamily="34" charset="0"/>
              <a:cs typeface="Arial" panose="020B0604020202020204" pitchFamily="34" charset="0"/>
            </a:endParaRPr>
          </a:p>
          <a:p>
            <a:endParaRPr lang="en-GB" sz="2200" u="sng" dirty="0">
              <a:solidFill>
                <a:srgbClr val="002060"/>
              </a:solidFill>
              <a:latin typeface="Arial" panose="020B0604020202020204" pitchFamily="34" charset="0"/>
              <a:cs typeface="Arial" panose="020B0604020202020204" pitchFamily="34" charset="0"/>
            </a:endParaRPr>
          </a:p>
          <a:p>
            <a:r>
              <a:rPr lang="en-GB" sz="2200" b="1" dirty="0">
                <a:solidFill>
                  <a:srgbClr val="002060"/>
                </a:solidFill>
                <a:latin typeface="Arial" panose="020B0604020202020204" pitchFamily="34" charset="0"/>
                <a:cs typeface="Arial" panose="020B0604020202020204" pitchFamily="34" charset="0"/>
              </a:rPr>
              <a:t>WTHSC Annual Club Social Evening  21</a:t>
            </a:r>
            <a:r>
              <a:rPr lang="en-GB" sz="2200" b="1" baseline="30000" dirty="0">
                <a:solidFill>
                  <a:srgbClr val="002060"/>
                </a:solidFill>
                <a:latin typeface="Arial" panose="020B0604020202020204" pitchFamily="34" charset="0"/>
                <a:cs typeface="Arial" panose="020B0604020202020204" pitchFamily="34" charset="0"/>
              </a:rPr>
              <a:t>st</a:t>
            </a:r>
            <a:r>
              <a:rPr lang="en-GB" sz="2200" b="1" dirty="0">
                <a:solidFill>
                  <a:srgbClr val="002060"/>
                </a:solidFill>
                <a:latin typeface="Arial" panose="020B0604020202020204" pitchFamily="34" charset="0"/>
                <a:cs typeface="Arial" panose="020B0604020202020204" pitchFamily="34" charset="0"/>
              </a:rPr>
              <a:t> March 6pm – 10.30pm</a:t>
            </a:r>
          </a:p>
          <a:p>
            <a:r>
              <a:rPr lang="en-GB" sz="2200" b="1" u="sng" dirty="0">
                <a:solidFill>
                  <a:srgbClr val="002060"/>
                </a:solidFill>
                <a:highlight>
                  <a:srgbClr val="FFFFFF"/>
                </a:highlight>
                <a:latin typeface="Arial" panose="020B0604020202020204" pitchFamily="34" charset="0"/>
                <a:cs typeface="Arial" panose="020B0604020202020204" pitchFamily="34" charset="0"/>
              </a:rPr>
              <a:t>6-8 Oliver Grove, London, SW25 6EJ</a:t>
            </a:r>
          </a:p>
          <a:p>
            <a:endParaRPr kumimoji="0" lang="en-GB" sz="2200" b="1" i="0" u="sng" strike="noStrike" kern="1200" cap="none" spc="0" normalizeH="0" baseline="0" dirty="0">
              <a:ln>
                <a:noFill/>
              </a:ln>
              <a:solidFill>
                <a:srgbClr val="002060"/>
              </a:solidFill>
              <a:effectLst/>
              <a:highlight>
                <a:srgbClr val="FFFFFF"/>
              </a:highlight>
              <a:uLnTx/>
              <a:uFillTx/>
              <a:latin typeface="Arial" panose="020B0604020202020204" pitchFamily="34" charset="0"/>
              <a:cs typeface="Arial" panose="020B0604020202020204" pitchFamily="34" charset="0"/>
            </a:endParaRPr>
          </a:p>
          <a:p>
            <a:r>
              <a:rPr kumimoji="0" lang="en-GB" sz="2200" i="0" strike="noStrike" kern="1200" cap="none" spc="0" normalizeH="0" baseline="0" dirty="0">
                <a:ln>
                  <a:noFill/>
                </a:ln>
                <a:solidFill>
                  <a:srgbClr val="002060"/>
                </a:solidFill>
                <a:effectLst/>
                <a:highlight>
                  <a:srgbClr val="FFFFFF"/>
                </a:highlight>
                <a:uLnTx/>
                <a:uFillTx/>
                <a:latin typeface="Arial" panose="020B0604020202020204" pitchFamily="34" charset="0"/>
                <a:cs typeface="Arial" panose="020B0604020202020204" pitchFamily="34" charset="0"/>
              </a:rPr>
              <a:t>This is at the same venue as last year. </a:t>
            </a:r>
          </a:p>
          <a:p>
            <a:endParaRPr lang="en-GB" sz="2200" dirty="0">
              <a:solidFill>
                <a:srgbClr val="002060"/>
              </a:solidFill>
              <a:highlight>
                <a:srgbClr val="FFFFFF"/>
              </a:highlight>
              <a:latin typeface="Arial" panose="020B0604020202020204" pitchFamily="34" charset="0"/>
              <a:cs typeface="Arial" panose="020B0604020202020204" pitchFamily="34" charset="0"/>
            </a:endParaRPr>
          </a:p>
          <a:p>
            <a:r>
              <a:rPr kumimoji="0" lang="en-GB" sz="2200" i="0" strike="noStrike" kern="1200" cap="none" spc="0" normalizeH="0" baseline="0" dirty="0">
                <a:ln>
                  <a:noFill/>
                </a:ln>
                <a:solidFill>
                  <a:srgbClr val="002060"/>
                </a:solidFill>
                <a:effectLst/>
                <a:highlight>
                  <a:srgbClr val="FFFFFF"/>
                </a:highlight>
                <a:uLnTx/>
                <a:uFillTx/>
                <a:latin typeface="Arial" panose="020B0604020202020204" pitchFamily="34" charset="0"/>
                <a:cs typeface="Arial" panose="020B0604020202020204" pitchFamily="34" charset="0"/>
              </a:rPr>
              <a:t>Please can we ask for donations for the bingo prizes. </a:t>
            </a:r>
          </a:p>
          <a:p>
            <a:endParaRPr lang="en-GB" sz="2200" dirty="0">
              <a:solidFill>
                <a:srgbClr val="002060"/>
              </a:solidFill>
              <a:highlight>
                <a:srgbClr val="FFFFFF"/>
              </a:highlight>
              <a:latin typeface="Arial" panose="020B0604020202020204" pitchFamily="34" charset="0"/>
              <a:cs typeface="Arial" panose="020B0604020202020204" pitchFamily="34" charset="0"/>
            </a:endParaRPr>
          </a:p>
          <a:p>
            <a:r>
              <a:rPr kumimoji="0" lang="en-GB" sz="2200" i="0" strike="noStrike" kern="1200" cap="none" spc="0" normalizeH="0" baseline="0" dirty="0">
                <a:ln>
                  <a:noFill/>
                </a:ln>
                <a:solidFill>
                  <a:srgbClr val="002060"/>
                </a:solidFill>
                <a:effectLst/>
                <a:highlight>
                  <a:srgbClr val="FFFFFF"/>
                </a:highlight>
                <a:uLnTx/>
                <a:uFillTx/>
                <a:latin typeface="Arial" panose="020B0604020202020204" pitchFamily="34" charset="0"/>
                <a:cs typeface="Arial" panose="020B0604020202020204" pitchFamily="34" charset="0"/>
              </a:rPr>
              <a:t>Please give to Jane or Suzanna.</a:t>
            </a:r>
            <a:endParaRPr kumimoji="0" lang="en-GB" sz="2200" i="0" strike="noStrike" kern="1200" cap="none" spc="0" normalizeH="0" baseline="0" dirty="0">
              <a:ln>
                <a:noFill/>
              </a:ln>
              <a:solidFill>
                <a:srgbClr val="002060"/>
              </a:solidFill>
              <a:effectLst/>
              <a:uLnTx/>
              <a:uFillTx/>
              <a:latin typeface="Arial" panose="020B0604020202020204" pitchFamily="34" charset="0"/>
              <a:cs typeface="Arial" panose="020B0604020202020204" pitchFamily="34" charset="0"/>
            </a:endParaRPr>
          </a:p>
          <a:p>
            <a:endParaRPr kumimoji="0" lang="en-GB" sz="2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603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5222D-7AF1-49BA-3897-63CE17859756}"/>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26974920-FB6A-691A-C9D0-3520E2CE5B0E}"/>
              </a:ext>
            </a:extLst>
          </p:cNvPr>
          <p:cNvSpPr>
            <a:spLocks noGrp="1" noChangeArrowheads="1"/>
          </p:cNvSpPr>
          <p:nvPr>
            <p:ph type="title"/>
          </p:nvPr>
        </p:nvSpPr>
        <p:spPr>
          <a:xfrm>
            <a:off x="3333750" y="411163"/>
            <a:ext cx="4105275" cy="1160462"/>
          </a:xfrm>
        </p:spPr>
        <p:txBody>
          <a:bodyPr/>
          <a:lstStyle/>
          <a:p>
            <a:pPr algn="ctr" eaLnBrk="1" hangingPunct="1"/>
            <a:r>
              <a:rPr lang="en-GB" sz="3200" noProof="0" dirty="0">
                <a:solidFill>
                  <a:srgbClr val="002060"/>
                </a:solidFill>
              </a:rPr>
              <a:t>  WTHSC     NEWSLETTER</a:t>
            </a:r>
            <a:endParaRPr lang="en-GB" sz="3200" noProof="0" dirty="0"/>
          </a:p>
        </p:txBody>
      </p:sp>
      <p:sp>
        <p:nvSpPr>
          <p:cNvPr id="6147" name="TextBox 3">
            <a:extLst>
              <a:ext uri="{FF2B5EF4-FFF2-40B4-BE49-F238E27FC236}">
                <a16:creationId xmlns:a16="http://schemas.microsoft.com/office/drawing/2014/main" id="{7F6AC75A-5204-1FFD-1059-0BA179645AD5}"/>
              </a:ext>
            </a:extLst>
          </p:cNvPr>
          <p:cNvSpPr txBox="1">
            <a:spLocks noChangeArrowheads="1"/>
          </p:cNvSpPr>
          <p:nvPr/>
        </p:nvSpPr>
        <p:spPr bwMode="auto">
          <a:xfrm>
            <a:off x="8394700" y="411163"/>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6148" name="Picture 6" descr="Logo, company name&#10;&#10;Description automatically generated">
            <a:extLst>
              <a:ext uri="{FF2B5EF4-FFF2-40B4-BE49-F238E27FC236}">
                <a16:creationId xmlns:a16="http://schemas.microsoft.com/office/drawing/2014/main" id="{6D4263AA-2C9A-A561-2CA8-838C0757F4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9" descr="Young person from Sutton wins £2,000 in Jack Petchey Anthem song writing  competition | Sardines">
            <a:extLst>
              <a:ext uri="{FF2B5EF4-FFF2-40B4-BE49-F238E27FC236}">
                <a16:creationId xmlns:a16="http://schemas.microsoft.com/office/drawing/2014/main" id="{58603502-0952-058B-1976-6CC53DD784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91687" y="5695067"/>
            <a:ext cx="2179638"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7">
            <a:extLst>
              <a:ext uri="{FF2B5EF4-FFF2-40B4-BE49-F238E27FC236}">
                <a16:creationId xmlns:a16="http://schemas.microsoft.com/office/drawing/2014/main" id="{D90241FB-A8BD-D49B-E6DB-C6B708FD92D0}"/>
              </a:ext>
            </a:extLst>
          </p:cNvPr>
          <p:cNvSpPr txBox="1">
            <a:spLocks noChangeArrowheads="1"/>
          </p:cNvSpPr>
          <p:nvPr/>
        </p:nvSpPr>
        <p:spPr bwMode="auto">
          <a:xfrm>
            <a:off x="698691" y="2191231"/>
            <a:ext cx="11055302" cy="236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450">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GB" sz="2000" b="1" noProof="0" dirty="0">
                <a:solidFill>
                  <a:srgbClr val="002060"/>
                </a:solidFill>
                <a:latin typeface="Arial" panose="020B0604020202020204" pitchFamily="34" charset="0"/>
                <a:cs typeface="Arial" panose="020B0604020202020204" pitchFamily="34" charset="0"/>
              </a:rPr>
              <a:t>				</a:t>
            </a:r>
            <a:r>
              <a:rPr lang="en-GB" sz="2600" noProof="0" dirty="0">
                <a:solidFill>
                  <a:srgbClr val="002060"/>
                </a:solidFill>
                <a:latin typeface="Algerian" panose="04020705040A02060702" pitchFamily="82" charset="0"/>
              </a:rPr>
              <a:t> </a:t>
            </a:r>
            <a:r>
              <a:rPr lang="en-GB" sz="2200" b="1" u="sng" dirty="0">
                <a:solidFill>
                  <a:srgbClr val="002060"/>
                </a:solidFill>
                <a:latin typeface="Arial" panose="020B0604020202020204" pitchFamily="34" charset="0"/>
                <a:cs typeface="Arial" panose="020B0604020202020204" pitchFamily="34" charset="0"/>
              </a:rPr>
              <a:t>St Josephs College</a:t>
            </a:r>
            <a:endParaRPr kumimoji="0" lang="en-GB" sz="2200" b="1" i="0" u="sng"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r>
              <a:rPr lang="en-GB" sz="2000" noProof="0" dirty="0">
                <a:solidFill>
                  <a:srgbClr val="002060"/>
                </a:solidFill>
                <a:latin typeface="Arial" panose="020B0604020202020204" pitchFamily="34" charset="0"/>
                <a:cs typeface="Arial" panose="020B0604020202020204" pitchFamily="34" charset="0"/>
              </a:rPr>
              <a:t>	</a:t>
            </a:r>
          </a:p>
          <a:p>
            <a:r>
              <a:rPr lang="en-GB" sz="2000" dirty="0">
                <a:solidFill>
                  <a:srgbClr val="002060"/>
                </a:solidFill>
                <a:latin typeface="Arial" panose="020B0604020202020204" pitchFamily="34" charset="0"/>
                <a:cs typeface="Arial" panose="020B0604020202020204" pitchFamily="34" charset="0"/>
              </a:rPr>
              <a:t>Please be advised that after the Feb half term Rycroft road will no longer be open. The only entry/exit into the school will only be via the pedestrian gate, even if the main gate is open.</a:t>
            </a:r>
            <a:r>
              <a:rPr lang="en-GB" sz="2000" b="1" dirty="0">
                <a:solidFill>
                  <a:srgbClr val="002060"/>
                </a:solidFill>
                <a:latin typeface="Arial" panose="020B0604020202020204" pitchFamily="34" charset="0"/>
                <a:cs typeface="Arial" panose="020B0604020202020204" pitchFamily="34" charset="0"/>
              </a:rPr>
              <a:t> </a:t>
            </a:r>
          </a:p>
          <a:p>
            <a:endParaRPr lang="en-GB" sz="2000" b="1" u="sng" dirty="0">
              <a:solidFill>
                <a:srgbClr val="002060"/>
              </a:solidFill>
              <a:latin typeface="Arial" panose="020B0604020202020204" pitchFamily="34" charset="0"/>
              <a:cs typeface="Arial" panose="020B0604020202020204" pitchFamily="34" charset="0"/>
            </a:endParaRPr>
          </a:p>
          <a:p>
            <a:r>
              <a:rPr lang="en-GB" sz="2000" b="1" u="sng" dirty="0">
                <a:solidFill>
                  <a:srgbClr val="002060"/>
                </a:solidFill>
                <a:latin typeface="Arial" panose="020B0604020202020204" pitchFamily="34" charset="0"/>
                <a:cs typeface="Arial" panose="020B0604020202020204" pitchFamily="34" charset="0"/>
              </a:rPr>
              <a:t>PLEASE DO NOT DRIVE ONTO THE SCHOOL GROUNDS IN ANY CIRCUMSTANCES.</a:t>
            </a:r>
            <a:endParaRPr lang="en-GB" sz="2000" b="1" noProof="0" dirty="0">
              <a:solidFill>
                <a:srgbClr val="002060"/>
              </a:solidFill>
              <a:latin typeface="Arial" panose="020B0604020202020204" pitchFamily="34" charset="0"/>
              <a:cs typeface="Arial" panose="020B0604020202020204" pitchFamily="34" charset="0"/>
            </a:endParaRPr>
          </a:p>
          <a:p>
            <a:endParaRPr kumimoji="0" lang="en-GB" sz="2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939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4667C-1629-F4B4-9B1F-7D000F05713A}"/>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D4128CBD-CC56-48BE-03EA-BE9CEB232D10}"/>
              </a:ext>
            </a:extLst>
          </p:cNvPr>
          <p:cNvSpPr>
            <a:spLocks noGrp="1" noChangeArrowheads="1"/>
          </p:cNvSpPr>
          <p:nvPr>
            <p:ph type="title"/>
          </p:nvPr>
        </p:nvSpPr>
        <p:spPr>
          <a:xfrm>
            <a:off x="3333750" y="411163"/>
            <a:ext cx="4105275" cy="1160462"/>
          </a:xfrm>
        </p:spPr>
        <p:txBody>
          <a:bodyPr/>
          <a:lstStyle/>
          <a:p>
            <a:pPr algn="ctr" eaLnBrk="1" hangingPunct="1"/>
            <a:r>
              <a:rPr lang="en-GB" sz="3200" noProof="0" dirty="0">
                <a:solidFill>
                  <a:srgbClr val="002060"/>
                </a:solidFill>
              </a:rPr>
              <a:t>  WTHSC     NEWSLETTER</a:t>
            </a:r>
            <a:endParaRPr lang="en-GB" sz="3200" noProof="0" dirty="0"/>
          </a:p>
        </p:txBody>
      </p:sp>
      <p:sp>
        <p:nvSpPr>
          <p:cNvPr id="6147" name="TextBox 3">
            <a:extLst>
              <a:ext uri="{FF2B5EF4-FFF2-40B4-BE49-F238E27FC236}">
                <a16:creationId xmlns:a16="http://schemas.microsoft.com/office/drawing/2014/main" id="{13931C58-27B8-6DC2-990F-87AAD3184472}"/>
              </a:ext>
            </a:extLst>
          </p:cNvPr>
          <p:cNvSpPr txBox="1">
            <a:spLocks noChangeArrowheads="1"/>
          </p:cNvSpPr>
          <p:nvPr/>
        </p:nvSpPr>
        <p:spPr bwMode="auto">
          <a:xfrm>
            <a:off x="8394700" y="411163"/>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6148" name="Picture 6" descr="Logo, company name&#10;&#10;Description automatically generated">
            <a:extLst>
              <a:ext uri="{FF2B5EF4-FFF2-40B4-BE49-F238E27FC236}">
                <a16:creationId xmlns:a16="http://schemas.microsoft.com/office/drawing/2014/main" id="{03F0A36F-438E-BA03-5804-591276A8EC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9" descr="Young person from Sutton wins £2,000 in Jack Petchey Anthem song writing  competition | Sardines">
            <a:extLst>
              <a:ext uri="{FF2B5EF4-FFF2-40B4-BE49-F238E27FC236}">
                <a16:creationId xmlns:a16="http://schemas.microsoft.com/office/drawing/2014/main" id="{C5BC1C95-3F90-B8F5-5DEF-ADC826F746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91687" y="5695067"/>
            <a:ext cx="2179638"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7">
            <a:extLst>
              <a:ext uri="{FF2B5EF4-FFF2-40B4-BE49-F238E27FC236}">
                <a16:creationId xmlns:a16="http://schemas.microsoft.com/office/drawing/2014/main" id="{83589CA0-A065-DB62-88B7-D460154EBBC0}"/>
              </a:ext>
            </a:extLst>
          </p:cNvPr>
          <p:cNvSpPr txBox="1">
            <a:spLocks noChangeArrowheads="1"/>
          </p:cNvSpPr>
          <p:nvPr/>
        </p:nvSpPr>
        <p:spPr bwMode="auto">
          <a:xfrm>
            <a:off x="688300" y="1346546"/>
            <a:ext cx="11055302"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450">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n-GB" sz="2000" b="1" noProof="0" dirty="0">
                <a:solidFill>
                  <a:srgbClr val="002060"/>
                </a:solidFill>
                <a:latin typeface="Arial" panose="020B0604020202020204" pitchFamily="34" charset="0"/>
                <a:cs typeface="Arial" panose="020B0604020202020204" pitchFamily="34" charset="0"/>
              </a:rPr>
              <a:t>				</a:t>
            </a:r>
            <a:r>
              <a:rPr lang="en-GB" sz="2600" noProof="0" dirty="0">
                <a:solidFill>
                  <a:srgbClr val="002060"/>
                </a:solidFill>
                <a:latin typeface="Algerian" panose="04020705040A02060702" pitchFamily="82" charset="0"/>
              </a:rPr>
              <a:t> </a:t>
            </a:r>
            <a:r>
              <a:rPr kumimoji="0" lang="en-GB" sz="2200" b="1" i="0" u="sng"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Dates for your diary</a:t>
            </a:r>
          </a:p>
          <a:p>
            <a:r>
              <a:rPr lang="en-GB" sz="2000" noProof="0" dirty="0">
                <a:solidFill>
                  <a:srgbClr val="002060"/>
                </a:solidFill>
                <a:latin typeface="Arial" panose="020B0604020202020204" pitchFamily="34" charset="0"/>
                <a:cs typeface="Arial" panose="020B0604020202020204" pitchFamily="34" charset="0"/>
              </a:rPr>
              <a:t>	</a:t>
            </a:r>
            <a:endParaRPr lang="en-GB" sz="2000" b="1" noProof="0" dirty="0">
              <a:solidFill>
                <a:srgbClr val="002060"/>
              </a:solidFill>
              <a:latin typeface="Arial" panose="020B0604020202020204" pitchFamily="34" charset="0"/>
              <a:cs typeface="Arial" panose="020B0604020202020204" pitchFamily="34" charset="0"/>
            </a:endParaRPr>
          </a:p>
          <a:p>
            <a:endParaRPr lang="en-GB" sz="2200" u="sng" dirty="0">
              <a:solidFill>
                <a:srgbClr val="002060"/>
              </a:solidFill>
              <a:latin typeface="Arial" panose="020B0604020202020204" pitchFamily="34" charset="0"/>
              <a:cs typeface="Arial" panose="020B0604020202020204" pitchFamily="34" charset="0"/>
            </a:endParaRPr>
          </a:p>
          <a:p>
            <a:r>
              <a:rPr lang="en-GB" sz="2200" b="1" dirty="0">
                <a:solidFill>
                  <a:srgbClr val="002060"/>
                </a:solidFill>
                <a:latin typeface="Arial" panose="020B0604020202020204" pitchFamily="34" charset="0"/>
                <a:cs typeface="Arial" panose="020B0604020202020204" pitchFamily="34" charset="0"/>
              </a:rPr>
              <a:t>Surrey Age Group Championships 2026 7</a:t>
            </a:r>
            <a:r>
              <a:rPr lang="en-GB" sz="2200" b="1" baseline="30000" dirty="0">
                <a:solidFill>
                  <a:srgbClr val="002060"/>
                </a:solidFill>
                <a:latin typeface="Arial" panose="020B0604020202020204" pitchFamily="34" charset="0"/>
                <a:cs typeface="Arial" panose="020B0604020202020204" pitchFamily="34" charset="0"/>
              </a:rPr>
              <a:t>th</a:t>
            </a:r>
            <a:r>
              <a:rPr lang="en-GB" sz="2200" b="1" dirty="0">
                <a:solidFill>
                  <a:srgbClr val="002060"/>
                </a:solidFill>
                <a:latin typeface="Arial" panose="020B0604020202020204" pitchFamily="34" charset="0"/>
                <a:cs typeface="Arial" panose="020B0604020202020204" pitchFamily="34" charset="0"/>
              </a:rPr>
              <a:t> – 8</a:t>
            </a:r>
            <a:r>
              <a:rPr lang="en-GB" sz="2200" b="1" baseline="30000" dirty="0">
                <a:solidFill>
                  <a:srgbClr val="002060"/>
                </a:solidFill>
                <a:latin typeface="Arial" panose="020B0604020202020204" pitchFamily="34" charset="0"/>
                <a:cs typeface="Arial" panose="020B0604020202020204" pitchFamily="34" charset="0"/>
              </a:rPr>
              <a:t>th</a:t>
            </a:r>
            <a:r>
              <a:rPr lang="en-GB" sz="2200" b="1" dirty="0">
                <a:solidFill>
                  <a:srgbClr val="002060"/>
                </a:solidFill>
                <a:latin typeface="Arial" panose="020B0604020202020204" pitchFamily="34" charset="0"/>
                <a:cs typeface="Arial" panose="020B0604020202020204" pitchFamily="34" charset="0"/>
              </a:rPr>
              <a:t> Feb – </a:t>
            </a:r>
            <a:r>
              <a:rPr lang="en-GB" sz="2200" u="sng" dirty="0">
                <a:solidFill>
                  <a:srgbClr val="002060"/>
                </a:solidFill>
                <a:latin typeface="Arial" panose="020B0604020202020204" pitchFamily="34" charset="0"/>
                <a:cs typeface="Arial" panose="020B0604020202020204" pitchFamily="34" charset="0"/>
              </a:rPr>
              <a:t>Surrey Sports Park , Richard Meyjes Road, Guildford GU2 7AD</a:t>
            </a:r>
          </a:p>
          <a:p>
            <a:endParaRPr lang="en-GB" sz="2200" b="1" dirty="0">
              <a:solidFill>
                <a:srgbClr val="002060"/>
              </a:solidFill>
              <a:latin typeface="Arial" panose="020B0604020202020204" pitchFamily="34" charset="0"/>
              <a:cs typeface="Arial" panose="020B0604020202020204" pitchFamily="34" charset="0"/>
            </a:endParaRPr>
          </a:p>
          <a:p>
            <a:r>
              <a:rPr lang="en-GB" sz="2200" b="1" dirty="0">
                <a:solidFill>
                  <a:srgbClr val="002060"/>
                </a:solidFill>
                <a:latin typeface="Arial" panose="020B0604020202020204" pitchFamily="34" charset="0"/>
                <a:cs typeface="Arial" panose="020B0604020202020204" pitchFamily="34" charset="0"/>
              </a:rPr>
              <a:t>Croydon Boroughs Annual Championships 14</a:t>
            </a:r>
            <a:r>
              <a:rPr lang="en-GB" sz="2200" b="1" baseline="30000" dirty="0">
                <a:solidFill>
                  <a:srgbClr val="002060"/>
                </a:solidFill>
                <a:latin typeface="Arial" panose="020B0604020202020204" pitchFamily="34" charset="0"/>
                <a:cs typeface="Arial" panose="020B0604020202020204" pitchFamily="34" charset="0"/>
              </a:rPr>
              <a:t>th</a:t>
            </a:r>
            <a:r>
              <a:rPr lang="en-GB" sz="2200" b="1" dirty="0">
                <a:solidFill>
                  <a:srgbClr val="002060"/>
                </a:solidFill>
                <a:latin typeface="Arial" panose="020B0604020202020204" pitchFamily="34" charset="0"/>
                <a:cs typeface="Arial" panose="020B0604020202020204" pitchFamily="34" charset="0"/>
              </a:rPr>
              <a:t> – 15</a:t>
            </a:r>
            <a:r>
              <a:rPr lang="en-GB" sz="2200" b="1" baseline="30000" dirty="0">
                <a:solidFill>
                  <a:srgbClr val="002060"/>
                </a:solidFill>
                <a:latin typeface="Arial" panose="020B0604020202020204" pitchFamily="34" charset="0"/>
                <a:cs typeface="Arial" panose="020B0604020202020204" pitchFamily="34" charset="0"/>
              </a:rPr>
              <a:t>th</a:t>
            </a:r>
            <a:r>
              <a:rPr lang="en-GB" sz="2200" b="1" dirty="0">
                <a:solidFill>
                  <a:srgbClr val="002060"/>
                </a:solidFill>
                <a:latin typeface="Arial" panose="020B0604020202020204" pitchFamily="34" charset="0"/>
                <a:cs typeface="Arial" panose="020B0604020202020204" pitchFamily="34" charset="0"/>
              </a:rPr>
              <a:t> Mar – </a:t>
            </a:r>
            <a:r>
              <a:rPr lang="en-GB" sz="2200" u="sng" dirty="0">
                <a:solidFill>
                  <a:srgbClr val="002060"/>
                </a:solidFill>
                <a:latin typeface="Arial" panose="020B0604020202020204" pitchFamily="34" charset="0"/>
                <a:cs typeface="Arial" panose="020B0604020202020204" pitchFamily="34" charset="0"/>
              </a:rPr>
              <a:t>Whitgift School off Nottingham road, South Croydon, CR2 6YT  </a:t>
            </a:r>
          </a:p>
          <a:p>
            <a:endParaRPr lang="en-GB" sz="2200" u="sng" dirty="0">
              <a:solidFill>
                <a:srgbClr val="002060"/>
              </a:solidFill>
              <a:latin typeface="Arial" panose="020B0604020202020204" pitchFamily="34" charset="0"/>
              <a:cs typeface="Arial" panose="020B0604020202020204" pitchFamily="34" charset="0"/>
            </a:endParaRPr>
          </a:p>
          <a:p>
            <a:r>
              <a:rPr lang="en-GB" sz="2200" b="1" dirty="0">
                <a:solidFill>
                  <a:srgbClr val="002060"/>
                </a:solidFill>
                <a:latin typeface="Arial" panose="020B0604020202020204" pitchFamily="34" charset="0"/>
                <a:cs typeface="Arial" panose="020B0604020202020204" pitchFamily="34" charset="0"/>
              </a:rPr>
              <a:t>Octopus Gala 21</a:t>
            </a:r>
            <a:r>
              <a:rPr lang="en-GB" sz="2200" b="1" baseline="30000" dirty="0">
                <a:solidFill>
                  <a:srgbClr val="002060"/>
                </a:solidFill>
                <a:latin typeface="Arial" panose="020B0604020202020204" pitchFamily="34" charset="0"/>
                <a:cs typeface="Arial" panose="020B0604020202020204" pitchFamily="34" charset="0"/>
              </a:rPr>
              <a:t>st</a:t>
            </a:r>
            <a:r>
              <a:rPr lang="en-GB" sz="2200" b="1" dirty="0">
                <a:solidFill>
                  <a:srgbClr val="002060"/>
                </a:solidFill>
                <a:latin typeface="Arial" panose="020B0604020202020204" pitchFamily="34" charset="0"/>
                <a:cs typeface="Arial" panose="020B0604020202020204" pitchFamily="34" charset="0"/>
              </a:rPr>
              <a:t> Feb Round 1 – </a:t>
            </a:r>
            <a:r>
              <a:rPr lang="en-GB" sz="2200" u="sng" dirty="0">
                <a:solidFill>
                  <a:srgbClr val="002060"/>
                </a:solidFill>
                <a:latin typeface="Arial" panose="020B0604020202020204" pitchFamily="34" charset="0"/>
                <a:cs typeface="Arial" panose="020B0604020202020204" pitchFamily="34" charset="0"/>
              </a:rPr>
              <a:t>Beckenham Spa, 24 Beckenham Road, Beckenham, BR3 4PF </a:t>
            </a:r>
            <a:r>
              <a:rPr lang="en-GB" sz="2200" dirty="0">
                <a:solidFill>
                  <a:srgbClr val="002060"/>
                </a:solidFill>
                <a:latin typeface="Arial" panose="020B0604020202020204" pitchFamily="34" charset="0"/>
                <a:cs typeface="Arial" panose="020B0604020202020204" pitchFamily="34" charset="0"/>
              </a:rPr>
              <a:t> (Swimmers have been notified)</a:t>
            </a:r>
          </a:p>
          <a:p>
            <a:endParaRPr lang="en-GB" sz="2200" b="1" dirty="0">
              <a:solidFill>
                <a:srgbClr val="002060"/>
              </a:solidFill>
              <a:latin typeface="Arial" panose="020B0604020202020204" pitchFamily="34" charset="0"/>
              <a:cs typeface="Arial" panose="020B0604020202020204" pitchFamily="34" charset="0"/>
            </a:endParaRPr>
          </a:p>
          <a:p>
            <a:r>
              <a:rPr lang="en-GB" sz="2200" b="1" dirty="0">
                <a:solidFill>
                  <a:srgbClr val="002060"/>
                </a:solidFill>
                <a:latin typeface="Arial" panose="020B0604020202020204" pitchFamily="34" charset="0"/>
                <a:cs typeface="Arial" panose="020B0604020202020204" pitchFamily="34" charset="0"/>
              </a:rPr>
              <a:t>OOJSC/ EDSC Spring Meet 07</a:t>
            </a:r>
            <a:r>
              <a:rPr lang="en-GB" sz="2200" b="1" baseline="30000" dirty="0">
                <a:solidFill>
                  <a:srgbClr val="002060"/>
                </a:solidFill>
                <a:latin typeface="Arial" panose="020B0604020202020204" pitchFamily="34" charset="0"/>
                <a:cs typeface="Arial" panose="020B0604020202020204" pitchFamily="34" charset="0"/>
              </a:rPr>
              <a:t>th </a:t>
            </a:r>
            <a:r>
              <a:rPr lang="en-GB" sz="2200" b="1" dirty="0">
                <a:solidFill>
                  <a:srgbClr val="002060"/>
                </a:solidFill>
                <a:latin typeface="Arial" panose="020B0604020202020204" pitchFamily="34" charset="0"/>
                <a:cs typeface="Arial" panose="020B0604020202020204" pitchFamily="34" charset="0"/>
              </a:rPr>
              <a:t>– 08</a:t>
            </a:r>
            <a:r>
              <a:rPr lang="en-GB" sz="2200" b="1" baseline="30000" dirty="0">
                <a:solidFill>
                  <a:srgbClr val="002060"/>
                </a:solidFill>
                <a:latin typeface="Arial" panose="020B0604020202020204" pitchFamily="34" charset="0"/>
                <a:cs typeface="Arial" panose="020B0604020202020204" pitchFamily="34" charset="0"/>
              </a:rPr>
              <a:t>th</a:t>
            </a:r>
            <a:r>
              <a:rPr lang="en-GB" sz="2200" b="1" dirty="0">
                <a:solidFill>
                  <a:srgbClr val="002060"/>
                </a:solidFill>
                <a:latin typeface="Arial" panose="020B0604020202020204" pitchFamily="34" charset="0"/>
                <a:cs typeface="Arial" panose="020B0604020202020204" pitchFamily="34" charset="0"/>
              </a:rPr>
              <a:t> Mar – </a:t>
            </a:r>
            <a:r>
              <a:rPr lang="en-GB" sz="2200" u="sng" dirty="0">
                <a:solidFill>
                  <a:srgbClr val="002060"/>
                </a:solidFill>
                <a:latin typeface="Arial" panose="020B0604020202020204" pitchFamily="34" charset="0"/>
                <a:cs typeface="Arial" panose="020B0604020202020204" pitchFamily="34" charset="0"/>
              </a:rPr>
              <a:t>Crook Log Leisure Centre, Bexleyheath, Kent.</a:t>
            </a:r>
            <a:r>
              <a:rPr lang="en-GB" sz="2200" dirty="0">
                <a:solidFill>
                  <a:srgbClr val="002060"/>
                </a:solidFill>
                <a:latin typeface="Arial" panose="020B0604020202020204" pitchFamily="34" charset="0"/>
                <a:cs typeface="Arial" panose="020B0604020202020204" pitchFamily="34" charset="0"/>
              </a:rPr>
              <a:t> (Deadline Passed)</a:t>
            </a:r>
            <a:r>
              <a:rPr lang="en-GB" sz="2200" b="1" dirty="0">
                <a:solidFill>
                  <a:srgbClr val="002060"/>
                </a:solidFill>
                <a:latin typeface="Arial" panose="020B0604020202020204" pitchFamily="34" charset="0"/>
                <a:cs typeface="Arial" panose="020B0604020202020204" pitchFamily="34" charset="0"/>
              </a:rPr>
              <a:t> </a:t>
            </a:r>
            <a:endParaRPr kumimoji="0" lang="en-GB" sz="2200" b="0" i="0" u="sng" strike="noStrike" kern="1200" cap="none" spc="0" normalizeH="0" baseline="0" dirty="0">
              <a:ln>
                <a:noFill/>
              </a:ln>
              <a:solidFill>
                <a:srgbClr val="002060"/>
              </a:solidFill>
              <a:effectLst/>
              <a:uLnTx/>
              <a:uFillTx/>
              <a:latin typeface="Arial" panose="020B0604020202020204" pitchFamily="34" charset="0"/>
              <a:cs typeface="Arial" panose="020B0604020202020204" pitchFamily="34" charset="0"/>
            </a:endParaRPr>
          </a:p>
          <a:p>
            <a:endParaRPr kumimoji="0" lang="en-GB" sz="2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58216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1E0E1-BE7B-72BE-3417-9CA5E69D2F41}"/>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B14F9C1A-827E-F8B0-9FFE-075C242A0D70}"/>
              </a:ext>
            </a:extLst>
          </p:cNvPr>
          <p:cNvSpPr>
            <a:spLocks noGrp="1" noChangeArrowheads="1"/>
          </p:cNvSpPr>
          <p:nvPr>
            <p:ph type="title"/>
          </p:nvPr>
        </p:nvSpPr>
        <p:spPr>
          <a:xfrm>
            <a:off x="3333750" y="411163"/>
            <a:ext cx="4105275" cy="1160462"/>
          </a:xfrm>
        </p:spPr>
        <p:txBody>
          <a:bodyPr/>
          <a:lstStyle/>
          <a:p>
            <a:pPr algn="ctr" eaLnBrk="1" hangingPunct="1"/>
            <a:r>
              <a:rPr lang="en-GB" sz="3200" noProof="0" dirty="0">
                <a:solidFill>
                  <a:srgbClr val="002060"/>
                </a:solidFill>
              </a:rPr>
              <a:t>  WTHSC     NEWSLETTER</a:t>
            </a:r>
            <a:endParaRPr lang="en-GB" sz="3200" noProof="0" dirty="0"/>
          </a:p>
        </p:txBody>
      </p:sp>
      <p:sp>
        <p:nvSpPr>
          <p:cNvPr id="6147" name="TextBox 3">
            <a:extLst>
              <a:ext uri="{FF2B5EF4-FFF2-40B4-BE49-F238E27FC236}">
                <a16:creationId xmlns:a16="http://schemas.microsoft.com/office/drawing/2014/main" id="{579CD753-A427-71F9-918D-01C322B0323A}"/>
              </a:ext>
            </a:extLst>
          </p:cNvPr>
          <p:cNvSpPr txBox="1">
            <a:spLocks noChangeArrowheads="1"/>
          </p:cNvSpPr>
          <p:nvPr/>
        </p:nvSpPr>
        <p:spPr bwMode="auto">
          <a:xfrm>
            <a:off x="8297134" y="411163"/>
            <a:ext cx="3476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Corbel" panose="020B0503020204020204" pitchFamily="34" charset="0"/>
                <a:ea typeface="+mn-ea"/>
                <a:cs typeface="+mn-cs"/>
              </a:rPr>
              <a:t>“Work hard, train hard equals    		positive results”</a:t>
            </a:r>
          </a:p>
        </p:txBody>
      </p:sp>
      <p:pic>
        <p:nvPicPr>
          <p:cNvPr id="6148" name="Picture 6" descr="Logo, company name&#10;&#10;Description automatically generated">
            <a:extLst>
              <a:ext uri="{FF2B5EF4-FFF2-40B4-BE49-F238E27FC236}">
                <a16:creationId xmlns:a16="http://schemas.microsoft.com/office/drawing/2014/main" id="{2B4A44C3-BFFB-2CE3-4B65-B42907193C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675" y="285750"/>
            <a:ext cx="14986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9" descr="Young person from Sutton wins £2,000 in Jack Petchey Anthem song writing  competition | Sardines">
            <a:extLst>
              <a:ext uri="{FF2B5EF4-FFF2-40B4-BE49-F238E27FC236}">
                <a16:creationId xmlns:a16="http://schemas.microsoft.com/office/drawing/2014/main" id="{4281C607-55FD-67B3-B400-AA6FB36078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61454" y="5688192"/>
            <a:ext cx="2179638"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7">
            <a:extLst>
              <a:ext uri="{FF2B5EF4-FFF2-40B4-BE49-F238E27FC236}">
                <a16:creationId xmlns:a16="http://schemas.microsoft.com/office/drawing/2014/main" id="{DF0CD50B-DA11-614F-96BA-41B1BD46AEAB}"/>
              </a:ext>
            </a:extLst>
          </p:cNvPr>
          <p:cNvSpPr txBox="1">
            <a:spLocks noChangeArrowheads="1"/>
          </p:cNvSpPr>
          <p:nvPr/>
        </p:nvSpPr>
        <p:spPr bwMode="auto">
          <a:xfrm>
            <a:off x="460636" y="1751013"/>
            <a:ext cx="11125227" cy="3262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450">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marL="44450" marR="0" lvl="0" indent="0" algn="l" defTabSz="457200" rtl="0" eaLnBrk="1" fontAlgn="base" latinLnBrk="0" hangingPunct="1">
              <a:lnSpc>
                <a:spcPct val="100000"/>
              </a:lnSpc>
              <a:spcBef>
                <a:spcPct val="0"/>
              </a:spcBef>
              <a:spcAft>
                <a:spcPct val="0"/>
              </a:spcAft>
              <a:buClrTx/>
              <a:buSzTx/>
              <a:buFontTx/>
              <a:buNone/>
              <a:tabLst/>
              <a:defRPr/>
            </a:pPr>
            <a:r>
              <a:rPr kumimoji="0" lang="en-GB" sz="22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					                         </a:t>
            </a:r>
            <a:r>
              <a:rPr lang="en-GB" sz="2400" u="sng" noProof="0" dirty="0">
                <a:solidFill>
                  <a:srgbClr val="002060"/>
                </a:solidFill>
                <a:latin typeface="Algerian" panose="04020705040A02060702" pitchFamily="82" charset="0"/>
                <a:cs typeface="Arial" panose="020B0604020202020204" pitchFamily="34" charset="0"/>
              </a:rPr>
              <a:t>Birthdays</a:t>
            </a:r>
            <a:endParaRPr kumimoji="0" lang="en-GB" sz="2400" i="0" u="sng" strike="noStrike" kern="1200" cap="none" spc="0" normalizeH="0" baseline="0" noProof="0" dirty="0">
              <a:ln>
                <a:noFill/>
              </a:ln>
              <a:solidFill>
                <a:srgbClr val="002060"/>
              </a:solidFill>
              <a:effectLst/>
              <a:uLnTx/>
              <a:uFillTx/>
              <a:latin typeface="Algerian" panose="04020705040A02060702" pitchFamily="82" charset="0"/>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endParaRPr lang="en-GB" sz="2200" b="1" u="sng" noProof="0" dirty="0">
              <a:solidFill>
                <a:srgbClr val="002060"/>
              </a:solidFill>
              <a:latin typeface="Arial" panose="020B0604020202020204" pitchFamily="34" charset="0"/>
              <a:cs typeface="Arial" panose="020B0604020202020204" pitchFamily="34" charset="0"/>
            </a:endParaRPr>
          </a:p>
          <a:p>
            <a:pPr marL="45720">
              <a:defRPr/>
            </a:pPr>
            <a:r>
              <a:rPr lang="en-GB" sz="2000" noProof="0" dirty="0">
                <a:solidFill>
                  <a:srgbClr val="002060"/>
                </a:solidFill>
                <a:latin typeface="Arial" panose="020B0604020202020204" pitchFamily="34" charset="0"/>
                <a:cs typeface="Arial" panose="020B0604020202020204" pitchFamily="34" charset="0"/>
              </a:rPr>
              <a:t>Please wish the following swimmers a </a:t>
            </a:r>
            <a:r>
              <a:rPr lang="en-GB" sz="2000" b="1" i="1" noProof="0" dirty="0">
                <a:solidFill>
                  <a:srgbClr val="002060"/>
                </a:solidFill>
                <a:latin typeface="Arial" panose="020B0604020202020204" pitchFamily="34" charset="0"/>
                <a:cs typeface="Arial" panose="020B0604020202020204" pitchFamily="34" charset="0"/>
              </a:rPr>
              <a:t>Very Happy Birthday 🎂</a:t>
            </a:r>
            <a:r>
              <a:rPr lang="en-GB" sz="2000" noProof="0" dirty="0">
                <a:solidFill>
                  <a:srgbClr val="002060"/>
                </a:solidFill>
                <a:latin typeface="Arial" panose="020B0604020202020204" pitchFamily="34" charset="0"/>
                <a:cs typeface="Arial" panose="020B0604020202020204" pitchFamily="34" charset="0"/>
              </a:rPr>
              <a:t>for the month of </a:t>
            </a:r>
            <a:r>
              <a:rPr lang="en-GB" sz="2000" b="1" noProof="0" dirty="0">
                <a:solidFill>
                  <a:srgbClr val="002060"/>
                </a:solidFill>
                <a:latin typeface="Arial" panose="020B0604020202020204" pitchFamily="34" charset="0"/>
                <a:cs typeface="Arial" panose="020B0604020202020204" pitchFamily="34" charset="0"/>
              </a:rPr>
              <a:t>Februa</a:t>
            </a:r>
            <a:r>
              <a:rPr lang="en-GB" sz="2000" b="1" dirty="0" err="1">
                <a:solidFill>
                  <a:srgbClr val="002060"/>
                </a:solidFill>
                <a:latin typeface="Arial" panose="020B0604020202020204" pitchFamily="34" charset="0"/>
                <a:cs typeface="Arial" panose="020B0604020202020204" pitchFamily="34" charset="0"/>
              </a:rPr>
              <a:t>ry</a:t>
            </a:r>
            <a:endParaRPr lang="en-GB" sz="2000" b="1" noProof="0" dirty="0">
              <a:solidFill>
                <a:srgbClr val="002060"/>
              </a:solidFill>
              <a:latin typeface="Arial" panose="020B0604020202020204" pitchFamily="34" charset="0"/>
              <a:cs typeface="Arial" panose="020B0604020202020204" pitchFamily="34" charset="0"/>
            </a:endParaRPr>
          </a:p>
          <a:p>
            <a:pPr marL="45720">
              <a:defRPr/>
            </a:pPr>
            <a:endParaRPr lang="en-GB" sz="2000" b="1" noProof="0" dirty="0">
              <a:solidFill>
                <a:srgbClr val="002060"/>
              </a:solidFill>
              <a:latin typeface="Arial" panose="020B0604020202020204" pitchFamily="34" charset="0"/>
              <a:cs typeface="Arial" panose="020B0604020202020204" pitchFamily="34" charset="0"/>
            </a:endParaRPr>
          </a:p>
          <a:p>
            <a:pPr marL="45720">
              <a:defRPr/>
            </a:pPr>
            <a:r>
              <a:rPr lang="en-GB" sz="2000" b="1" noProof="0" dirty="0">
                <a:solidFill>
                  <a:srgbClr val="002060"/>
                </a:solidFill>
                <a:latin typeface="Arial" panose="020B0604020202020204" pitchFamily="34" charset="0"/>
                <a:cs typeface="Arial" panose="020B0604020202020204" pitchFamily="34" charset="0"/>
              </a:rPr>
              <a:t>		</a:t>
            </a:r>
            <a:r>
              <a:rPr lang="en-GB" sz="2400" b="1" i="1" noProof="0" dirty="0">
                <a:solidFill>
                  <a:srgbClr val="002060"/>
                </a:solidFill>
                <a:latin typeface="Arial" panose="020B0604020202020204" pitchFamily="34" charset="0"/>
                <a:cs typeface="Arial" panose="020B0604020202020204" pitchFamily="34" charset="0"/>
              </a:rPr>
              <a:t>🎊 </a:t>
            </a:r>
            <a:r>
              <a:rPr lang="en-GB" sz="2200" i="1" dirty="0">
                <a:solidFill>
                  <a:srgbClr val="002060"/>
                </a:solidFill>
                <a:latin typeface="Algerian" panose="04020705040A02060702" pitchFamily="82" charset="0"/>
                <a:cs typeface="Arial" panose="020B0604020202020204" pitchFamily="34" charset="0"/>
              </a:rPr>
              <a:t>George-Matei, Lina, Oliver F &amp; Soriah </a:t>
            </a:r>
            <a:r>
              <a:rPr lang="en-GB" sz="2400" b="1" i="1" noProof="0" dirty="0">
                <a:solidFill>
                  <a:srgbClr val="002060"/>
                </a:solidFill>
                <a:latin typeface="Arial" panose="020B0604020202020204" pitchFamily="34" charset="0"/>
                <a:cs typeface="Arial" panose="020B0604020202020204" pitchFamily="34" charset="0"/>
              </a:rPr>
              <a:t>🎊</a:t>
            </a:r>
            <a:endParaRPr lang="en-GB" sz="2400" noProof="0" dirty="0">
              <a:solidFill>
                <a:srgbClr val="002060"/>
              </a:solidFill>
              <a:latin typeface="Algerian" panose="04020705040A02060702" pitchFamily="82" charset="0"/>
            </a:endParaRPr>
          </a:p>
          <a:p>
            <a:pPr defTabSz="457200" fontAlgn="base">
              <a:spcBef>
                <a:spcPct val="0"/>
              </a:spcBef>
              <a:spcAft>
                <a:spcPct val="0"/>
              </a:spcAft>
              <a:defRPr/>
            </a:pPr>
            <a:endParaRPr lang="en-GB" sz="2400" noProof="0" dirty="0">
              <a:solidFill>
                <a:srgbClr val="002060"/>
              </a:solidFill>
              <a:latin typeface="Algerian" panose="04020705040A02060702" pitchFamily="82" charset="0"/>
            </a:endParaRPr>
          </a:p>
          <a:p>
            <a:pPr defTabSz="457200" fontAlgn="base">
              <a:spcBef>
                <a:spcPct val="0"/>
              </a:spcBef>
              <a:spcAft>
                <a:spcPct val="0"/>
              </a:spcAft>
              <a:defRPr/>
            </a:pPr>
            <a:r>
              <a:rPr lang="en-GB" sz="2400" noProof="0" dirty="0">
                <a:solidFill>
                  <a:srgbClr val="002060"/>
                </a:solidFill>
                <a:latin typeface="Algerian" panose="04020705040A02060702" pitchFamily="82" charset="0"/>
              </a:rPr>
              <a:t>				       </a:t>
            </a:r>
            <a:r>
              <a:rPr lang="en-GB" sz="2800" noProof="0" dirty="0">
                <a:solidFill>
                  <a:srgbClr val="002060"/>
                </a:solidFill>
                <a:latin typeface="Algerian" panose="04020705040A02060702" pitchFamily="82" charset="0"/>
              </a:rPr>
              <a:t>A Very HAPPY BIRTHDAY TO ALL</a:t>
            </a: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44450" marR="0" lvl="0" indent="0" algn="l" defTabSz="457200" rtl="0" eaLnBrk="1" fontAlgn="base" latinLnBrk="0" hangingPunct="1">
              <a:lnSpc>
                <a:spcPct val="100000"/>
              </a:lnSpc>
              <a:spcBef>
                <a:spcPct val="0"/>
              </a:spcBef>
              <a:spcAft>
                <a:spcPct val="0"/>
              </a:spcAft>
              <a:buClrTx/>
              <a:buSzTx/>
              <a:buFontTx/>
              <a:buNone/>
              <a:tabLst/>
              <a:defRPr/>
            </a:pPr>
            <a:endParaRPr kumimoji="0" lang="en-GB" sz="2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8951226"/>
      </p:ext>
    </p:extLst>
  </p:cSld>
  <p:clrMapOvr>
    <a:masterClrMapping/>
  </p:clrMapOvr>
</p:sld>
</file>

<file path=ppt/theme/theme1.xml><?xml version="1.0" encoding="utf-8"?>
<a:theme xmlns:a="http://schemas.openxmlformats.org/drawingml/2006/main" name="Basis">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otalTime>4971</TotalTime>
  <Words>1330</Words>
  <Application>Microsoft Macintosh PowerPoint</Application>
  <PresentationFormat>Widescreen</PresentationFormat>
  <Paragraphs>144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Algerian</vt:lpstr>
      <vt:lpstr>Arial</vt:lpstr>
      <vt:lpstr>Corbel</vt:lpstr>
      <vt:lpstr>Basis</vt:lpstr>
      <vt:lpstr>WTHSC  NEWSLETTER</vt:lpstr>
      <vt:lpstr>WTHSC  NEWSLETTER</vt:lpstr>
      <vt:lpstr>WTHSC  NEWSLETTER</vt:lpstr>
      <vt:lpstr>WTHSC  NEWSLETTER</vt:lpstr>
      <vt:lpstr>WTHSC  NEWSLETTER</vt:lpstr>
      <vt:lpstr>  WTHSC     NEWSLETTER</vt:lpstr>
      <vt:lpstr>  WTHSC     NEWSLETTER</vt:lpstr>
      <vt:lpstr>  WTHSC     NEWSLETTER</vt:lpstr>
      <vt:lpstr>  WTHSC     NEWSLETTER</vt:lpstr>
      <vt:lpstr>  WTHSC     NEWSLETTER</vt:lpstr>
      <vt:lpstr>  WTHSC     NEWSLETTER</vt:lpstr>
      <vt:lpstr>  WTHSC     NEWSLETTER</vt:lpstr>
      <vt:lpstr>WTHSC    NEWSLETTER</vt:lpstr>
      <vt:lpstr>WTHSC    NEWSLETTER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WTHSC  NEWSLETTER</dc:title>
  <dc:creator>PATRICK, Julia</dc:creator>
  <cp:lastModifiedBy>Brown JP, Kathrine</cp:lastModifiedBy>
  <cp:revision>7</cp:revision>
  <dcterms:created xsi:type="dcterms:W3CDTF">2024-01-31T20:28:46Z</dcterms:created>
  <dcterms:modified xsi:type="dcterms:W3CDTF">2026-02-04T06:34:39Z</dcterms:modified>
</cp:coreProperties>
</file>